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media/image2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8" r:id="rId4"/>
  </p:sldMasterIdLst>
  <p:notesMasterIdLst>
    <p:notesMasterId r:id="rId6"/>
  </p:notesMasterIdLst>
  <p:handoutMasterIdLst>
    <p:handoutMasterId r:id="rId35"/>
  </p:handoutMasterIdLst>
  <p:sldIdLst>
    <p:sldId id="258" r:id="rId5"/>
    <p:sldId id="259" r:id="rId7"/>
    <p:sldId id="260" r:id="rId8"/>
    <p:sldId id="277" r:id="rId9"/>
    <p:sldId id="298" r:id="rId10"/>
    <p:sldId id="299" r:id="rId11"/>
    <p:sldId id="300" r:id="rId12"/>
    <p:sldId id="301" r:id="rId13"/>
    <p:sldId id="302" r:id="rId14"/>
    <p:sldId id="303" r:id="rId15"/>
    <p:sldId id="279" r:id="rId16"/>
    <p:sldId id="278" r:id="rId17"/>
    <p:sldId id="280" r:id="rId18"/>
    <p:sldId id="281" r:id="rId19"/>
    <p:sldId id="273" r:id="rId20"/>
    <p:sldId id="282" r:id="rId21"/>
    <p:sldId id="283" r:id="rId22"/>
    <p:sldId id="284" r:id="rId23"/>
    <p:sldId id="286" r:id="rId24"/>
    <p:sldId id="285" r:id="rId25"/>
    <p:sldId id="289" r:id="rId26"/>
    <p:sldId id="274" r:id="rId27"/>
    <p:sldId id="262" r:id="rId28"/>
    <p:sldId id="291" r:id="rId29"/>
    <p:sldId id="275" r:id="rId30"/>
    <p:sldId id="292" r:id="rId31"/>
    <p:sldId id="293" r:id="rId32"/>
    <p:sldId id="294" r:id="rId33"/>
    <p:sldId id="272" r:id="rId3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37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FFFF"/>
    <a:srgbClr val="FF3300"/>
    <a:srgbClr val="B2B2B2"/>
    <a:srgbClr val="202020"/>
    <a:srgbClr val="323232"/>
    <a:srgbClr val="CC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90"/>
        <p:guide pos="375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大家下午好！我们的项目名称是“HeartWave——一款基于用户情绪的智能音乐推荐平台”。</a:t>
            </a:r>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我们查阅了一些文献资料得知，无论是从西方乐理的角度还是从中国古代的传统五音疗法的角度，音乐都对不良情绪的缓解有较强的作用。</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同时，我们对身边的同学进行了采访，了解了他们对当前一些主流音乐软件的看法。他</a:t>
            </a:r>
            <a:r>
              <a:rPr lang="zh-CN" altLang="en-US"/>
              <a:t>们提到当前的音乐软件只能根据他当前经常听的歌手或者流派来推荐给用户音乐，而忽略了用户的情绪。同时，这种推荐方式营造了一种音乐的茧房，使得用户一直被困在最常听的流派当中，</a:t>
            </a:r>
            <a:r>
              <a:rPr lang="zh-CN" altLang="en-US"/>
              <a:t>从而丧失了获取其他风格音乐的</a:t>
            </a:r>
            <a:r>
              <a:rPr lang="zh-CN" altLang="en-US"/>
              <a:t>机会。</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我们对市场上的同类竞品进行了调研和分析，希望对其根据用户历史行为推荐的方式进行升级，使得软件能够更加精准的根据用户的情绪推荐音乐，关注</a:t>
            </a:r>
            <a:r>
              <a:rPr lang="zh-CN" altLang="en-US"/>
              <a:t>人本身。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这是我们项目目前已经取得的一些</a:t>
            </a:r>
            <a:r>
              <a:rPr lang="zh-CN" altLang="en-US"/>
              <a:t>前期的成果。</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系统的一些主要功能。用户在使用我们的系统时，首先先进行每日心情打卡，记录自己的心情，然后可以进入音乐广场收听系统推荐的音乐，除此之外我们还搭建了一个音乐室聊天平台，用户可以加入自己想加入的音乐室进行聊天和一起听歌，或者唱歌，最后，用户还可以在日记板块进行心情日记的撰写，系统同时会对用户写的日记进行文本情绪识别，来分析用户近期的情绪，从而匹配适合其听的</a:t>
            </a:r>
            <a:r>
              <a:rPr lang="zh-CN" altLang="en-US"/>
              <a:t>音乐。</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我们决定采用微服务的架构来进行我们系统的搭建。这是我们的</a:t>
            </a:r>
            <a:r>
              <a:rPr lang="zh-CN" altLang="en-US"/>
              <a:t>系统架构图。</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这张图展示了我们的项目在开发过程中涉及到的一些技术栈以及详细的微服务之间的调用关系。</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实现根据用户的情绪推荐适合其现在听的音乐，我们首先需要分别获取用户的情绪数据以及音乐的情绪数据。用户的情绪数据主要来源于用户每日进行情绪打卡的数据，以及对用户的随笔进行文本情绪分析得到的数据。而音乐的情绪</a:t>
            </a:r>
            <a:r>
              <a:rPr lang="zh-CN" altLang="en-US"/>
              <a:t>数据，我们则采用当音乐入库的时候用音乐情绪识别的模型对其进行批量的识别</a:t>
            </a:r>
            <a:r>
              <a:rPr lang="zh-CN" altLang="en-US"/>
              <a:t>来获取。</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4734F56-0714-4F24-A7F1-9FE3210687D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对于音乐情绪识别目前市面上没有现成的</a:t>
            </a:r>
            <a:r>
              <a:rPr lang="en-US" altLang="zh-CN"/>
              <a:t>API</a:t>
            </a:r>
            <a:r>
              <a:rPr lang="zh-CN" altLang="en-US"/>
              <a:t>可以调用，所以我们选择自己进行模型的训练，我们根据</a:t>
            </a:r>
            <a:r>
              <a:rPr lang="en-US" altLang="zh-CN"/>
              <a:t>Thayer</a:t>
            </a:r>
            <a:r>
              <a:rPr lang="zh-CN" altLang="en-US"/>
              <a:t>情绪模型的四个象限将情绪分成四类，并自己制作了数据集，目前是有音乐片段</a:t>
            </a:r>
            <a:r>
              <a:rPr lang="en-US" altLang="zh-CN"/>
              <a:t>712</a:t>
            </a:r>
            <a:r>
              <a:rPr lang="zh-CN" altLang="en-US"/>
              <a:t>个。然后利用</a:t>
            </a:r>
            <a:r>
              <a:rPr lang="en-US" altLang="zh-CN">
                <a:sym typeface="+mn-ea"/>
              </a:rPr>
              <a:t>librosa</a:t>
            </a:r>
            <a:r>
              <a:rPr lang="zh-CN" altLang="en-US">
                <a:sym typeface="+mn-ea"/>
              </a:rPr>
              <a:t>库和</a:t>
            </a:r>
            <a:r>
              <a:rPr lang="en-US" altLang="zh-CN">
                <a:solidFill>
                  <a:srgbClr val="000000"/>
                </a:solidFill>
                <a:latin typeface="黑体" charset="0"/>
                <a:ea typeface="黑体" charset="0"/>
                <a:cs typeface="黑体" charset="0"/>
                <a:sym typeface="+mn-ea"/>
              </a:rPr>
              <a:t>MIRtoolbox</a:t>
            </a:r>
            <a:r>
              <a:rPr lang="zh-CN" altLang="en-US">
                <a:solidFill>
                  <a:srgbClr val="000000"/>
                </a:solidFill>
                <a:latin typeface="黑体" charset="0"/>
                <a:ea typeface="黑体" charset="0"/>
                <a:cs typeface="黑体" charset="0"/>
                <a:sym typeface="+mn-ea"/>
              </a:rPr>
              <a:t>提取音乐特征，使用</a:t>
            </a:r>
            <a:r>
              <a:rPr lang="en-US" altLang="zh-CN">
                <a:solidFill>
                  <a:srgbClr val="000000"/>
                </a:solidFill>
                <a:latin typeface="黑体" charset="0"/>
                <a:ea typeface="黑体" charset="0"/>
                <a:cs typeface="黑体" charset="0"/>
                <a:sym typeface="+mn-ea"/>
              </a:rPr>
              <a:t>KNN</a:t>
            </a:r>
            <a:r>
              <a:rPr lang="zh-CN" altLang="en-US">
                <a:solidFill>
                  <a:srgbClr val="000000"/>
                </a:solidFill>
                <a:latin typeface="黑体" charset="0"/>
                <a:ea typeface="黑体" charset="0"/>
                <a:cs typeface="黑体" charset="0"/>
                <a:sym typeface="+mn-ea"/>
              </a:rPr>
              <a:t>、SVM等传统机器学习算法进行分类模型构建，最后进行参数寻优和评估。</a:t>
            </a:r>
            <a:r>
              <a:rPr lang="zh-CN" altLang="en-US">
                <a:solidFill>
                  <a:srgbClr val="FF3300"/>
                </a:solidFill>
                <a:latin typeface="黑体" charset="0"/>
                <a:ea typeface="黑体" charset="0"/>
                <a:cs typeface="黑体" charset="0"/>
                <a:sym typeface="+mn-ea"/>
              </a:rPr>
              <a:t>目前我们使用</a:t>
            </a:r>
            <a:r>
              <a:rPr lang="en-US" altLang="zh-CN">
                <a:solidFill>
                  <a:srgbClr val="FF3300"/>
                </a:solidFill>
                <a:latin typeface="黑体" charset="0"/>
                <a:ea typeface="黑体" charset="0"/>
                <a:cs typeface="黑体" charset="0"/>
                <a:sym typeface="+mn-ea"/>
              </a:rPr>
              <a:t>BP</a:t>
            </a:r>
            <a:r>
              <a:rPr lang="zh-CN" altLang="en-US">
                <a:solidFill>
                  <a:srgbClr val="FF3300"/>
                </a:solidFill>
                <a:latin typeface="黑体" charset="0"/>
                <a:ea typeface="黑体" charset="0"/>
                <a:cs typeface="黑体" charset="0"/>
                <a:sym typeface="+mn-ea"/>
              </a:rPr>
              <a:t>神经网络模型得到的分类准确率已经达到了</a:t>
            </a:r>
            <a:r>
              <a:rPr lang="en-US" altLang="zh-CN">
                <a:solidFill>
                  <a:srgbClr val="FF3300"/>
                </a:solidFill>
                <a:latin typeface="黑体" charset="0"/>
                <a:ea typeface="黑体" charset="0"/>
                <a:cs typeface="黑体" charset="0"/>
                <a:sym typeface="+mn-ea"/>
              </a:rPr>
              <a:t>82%</a:t>
            </a:r>
            <a:r>
              <a:rPr lang="zh-CN" altLang="en-US">
                <a:solidFill>
                  <a:srgbClr val="FF3300"/>
                </a:solidFill>
                <a:latin typeface="黑体" charset="0"/>
                <a:ea typeface="黑体" charset="0"/>
                <a:cs typeface="黑体" charset="0"/>
                <a:sym typeface="+mn-ea"/>
              </a:rPr>
              <a:t>。</a:t>
            </a:r>
            <a:endParaRPr lang="zh-CN" altLang="en-US">
              <a:solidFill>
                <a:srgbClr val="000000"/>
              </a:solidFill>
              <a:latin typeface="黑体" charset="0"/>
              <a:ea typeface="黑体" charset="0"/>
              <a:cs typeface="黑体" charset="0"/>
              <a:sym typeface="+mn-ea"/>
            </a:endParaRPr>
          </a:p>
          <a:p>
            <a:endParaRPr lang="zh-CN" altLang="en-US">
              <a:solidFill>
                <a:srgbClr val="000000"/>
              </a:solidFill>
              <a:latin typeface="黑体" charset="0"/>
              <a:ea typeface="黑体" charset="0"/>
              <a:cs typeface="黑体" charset="0"/>
              <a:sym typeface="+mn-ea"/>
            </a:endParaRPr>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我们的指导教师是范鸿飞老师，范老师有丰富的软件工程方面的教学与项目经验，同时也有丰富的创新项目与学科竞赛指导经验，可以给我们提供丰富的技术指导和经验</a:t>
            </a:r>
            <a:r>
              <a:rPr lang="zh-CN" altLang="en-US"/>
              <a:t>支持。</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这是我们的项目成员介绍与</a:t>
            </a:r>
            <a:r>
              <a:rPr lang="zh-CN" altLang="en-US"/>
              <a:t>分工。</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这是我们的一个初步的经费</a:t>
            </a:r>
            <a:r>
              <a:rPr lang="zh-CN" altLang="en-US"/>
              <a:t>预算。</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接下来这是我们的一个项目进度的安排，我们目前处在一个已经跑通项目前后端的阶段，并且完成了音乐情绪识别的训练与推荐算法的设计，接下来我们还需要完成软件的测试与部署，以及后台管理系统的搭建和</a:t>
            </a:r>
            <a:r>
              <a:rPr lang="zh-CN" altLang="en-US"/>
              <a:t>推荐算法的优化。</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我们希望完成</a:t>
            </a:r>
            <a:r>
              <a:rPr lang="en-US" altLang="zh-CN"/>
              <a:t>HeartWave</a:t>
            </a:r>
            <a:r>
              <a:rPr lang="zh-CN" altLang="en-US"/>
              <a:t>软件桌面端和移动端的开发，并申请软著上线，同时</a:t>
            </a:r>
            <a:r>
              <a:rPr lang="zh-CN" altLang="en-US" spc="150" dirty="0">
                <a:latin typeface="Arial" panose="020B0604020202090204" pitchFamily="34" charset="0"/>
                <a:ea typeface="微软雅黑" charset="-122"/>
                <a:sym typeface="Arial" panose="020B0604020202090204" pitchFamily="34" charset="0"/>
              </a:rPr>
              <a:t>对市面上的音乐软件的推荐算法提出创新性概念，并撰写报告和论文，扩充并制作音乐情绪数据集并开源。</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据世界卫生组织数据显示，截至2017年，中国有超过5400万人患有抑郁症，政府也出台了一系列方案来应对心理健康危机。因此，寻找一种能够让当代人舒缓情绪、改善心理健康的方式迫在眉睫。</a:t>
            </a:r>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4" Type="http://schemas.openxmlformats.org/officeDocument/2006/relationships/tags" Target="../tags/tag57.xml"/><Relationship Id="rId13" Type="http://schemas.openxmlformats.org/officeDocument/2006/relationships/tags" Target="../tags/tag56.xml"/><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0" Type="http://schemas.openxmlformats.org/officeDocument/2006/relationships/tags" Target="../tags/tag9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4" Type="http://schemas.openxmlformats.org/officeDocument/2006/relationships/tags" Target="../tags/tag163.xml"/><Relationship Id="rId13" Type="http://schemas.openxmlformats.org/officeDocument/2006/relationships/tags" Target="../tags/tag162.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tags" Target="../tags/tag159.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17.xml"/><Relationship Id="rId8" Type="http://schemas.openxmlformats.org/officeDocument/2006/relationships/tags" Target="../tags/tag216.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tags" Target="../tags/tag212.xml"/><Relationship Id="rId3" Type="http://schemas.openxmlformats.org/officeDocument/2006/relationships/tags" Target="../tags/tag211.xml"/><Relationship Id="rId2" Type="http://schemas.openxmlformats.org/officeDocument/2006/relationships/tags" Target="../tags/tag210.xml"/><Relationship Id="rId11" Type="http://schemas.openxmlformats.org/officeDocument/2006/relationships/tags" Target="../tags/tag219.xml"/><Relationship Id="rId10" Type="http://schemas.openxmlformats.org/officeDocument/2006/relationships/tags" Target="../tags/tag21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1" Type="http://schemas.openxmlformats.org/officeDocument/2006/relationships/tags" Target="../tags/tag282.xml"/><Relationship Id="rId10" Type="http://schemas.openxmlformats.org/officeDocument/2006/relationships/tags" Target="../tags/tag281.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0" Type="http://schemas.openxmlformats.org/officeDocument/2006/relationships/tags" Target="../tags/tag291.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99.xml"/><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tags" Target="../tags/tag294.xml"/><Relationship Id="rId3" Type="http://schemas.openxmlformats.org/officeDocument/2006/relationships/tags" Target="../tags/tag293.xml"/><Relationship Id="rId2" Type="http://schemas.openxmlformats.org/officeDocument/2006/relationships/tags" Target="../tags/tag292.xml"/><Relationship Id="rId11" Type="http://schemas.openxmlformats.org/officeDocument/2006/relationships/tags" Target="../tags/tag301.xml"/><Relationship Id="rId10" Type="http://schemas.openxmlformats.org/officeDocument/2006/relationships/tags" Target="../tags/tag300.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tags" Target="../tags/tag312.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4" Type="http://schemas.openxmlformats.org/officeDocument/2006/relationships/tags" Target="../tags/tag346.xml"/><Relationship Id="rId13" Type="http://schemas.openxmlformats.org/officeDocument/2006/relationships/tags" Target="../tags/tag345.xml"/><Relationship Id="rId12" Type="http://schemas.openxmlformats.org/officeDocument/2006/relationships/tags" Target="../tags/tag344.xml"/><Relationship Id="rId11" Type="http://schemas.openxmlformats.org/officeDocument/2006/relationships/tags" Target="../tags/tag343.xml"/><Relationship Id="rId10" Type="http://schemas.openxmlformats.org/officeDocument/2006/relationships/tags" Target="../tags/tag342.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54.xml"/><Relationship Id="rId8" Type="http://schemas.openxmlformats.org/officeDocument/2006/relationships/tags" Target="../tags/tag353.xml"/><Relationship Id="rId7" Type="http://schemas.openxmlformats.org/officeDocument/2006/relationships/tags" Target="../tags/tag352.xml"/><Relationship Id="rId6" Type="http://schemas.openxmlformats.org/officeDocument/2006/relationships/tags" Target="../tags/tag351.xml"/><Relationship Id="rId5" Type="http://schemas.openxmlformats.org/officeDocument/2006/relationships/tags" Target="../tags/tag350.xml"/><Relationship Id="rId4" Type="http://schemas.openxmlformats.org/officeDocument/2006/relationships/tags" Target="../tags/tag349.xml"/><Relationship Id="rId3" Type="http://schemas.openxmlformats.org/officeDocument/2006/relationships/tags" Target="../tags/tag348.xml"/><Relationship Id="rId2" Type="http://schemas.openxmlformats.org/officeDocument/2006/relationships/tags" Target="../tags/tag347.xml"/><Relationship Id="rId14" Type="http://schemas.openxmlformats.org/officeDocument/2006/relationships/tags" Target="../tags/tag359.xml"/><Relationship Id="rId13" Type="http://schemas.openxmlformats.org/officeDocument/2006/relationships/tags" Target="../tags/tag358.xml"/><Relationship Id="rId12" Type="http://schemas.openxmlformats.org/officeDocument/2006/relationships/tags" Target="../tags/tag357.xml"/><Relationship Id="rId11" Type="http://schemas.openxmlformats.org/officeDocument/2006/relationships/tags" Target="../tags/tag356.xml"/><Relationship Id="rId10" Type="http://schemas.openxmlformats.org/officeDocument/2006/relationships/tags" Target="../tags/tag355.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67.xml"/><Relationship Id="rId8" Type="http://schemas.openxmlformats.org/officeDocument/2006/relationships/tags" Target="../tags/tag366.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6" Type="http://schemas.openxmlformats.org/officeDocument/2006/relationships/tags" Target="../tags/tag374.xml"/><Relationship Id="rId15" Type="http://schemas.openxmlformats.org/officeDocument/2006/relationships/tags" Target="../tags/tag373.xml"/><Relationship Id="rId14" Type="http://schemas.openxmlformats.org/officeDocument/2006/relationships/tags" Target="../tags/tag372.xml"/><Relationship Id="rId13" Type="http://schemas.openxmlformats.org/officeDocument/2006/relationships/tags" Target="../tags/tag371.xml"/><Relationship Id="rId12" Type="http://schemas.openxmlformats.org/officeDocument/2006/relationships/tags" Target="../tags/tag370.xml"/><Relationship Id="rId11" Type="http://schemas.openxmlformats.org/officeDocument/2006/relationships/tags" Target="../tags/tag369.xml"/><Relationship Id="rId10" Type="http://schemas.openxmlformats.org/officeDocument/2006/relationships/tags" Target="../tags/tag368.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382.xml"/><Relationship Id="rId8" Type="http://schemas.openxmlformats.org/officeDocument/2006/relationships/tags" Target="../tags/tag381.xml"/><Relationship Id="rId7" Type="http://schemas.openxmlformats.org/officeDocument/2006/relationships/tags" Target="../tags/tag380.xml"/><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3" Type="http://schemas.openxmlformats.org/officeDocument/2006/relationships/tags" Target="../tags/tag376.xml"/><Relationship Id="rId2" Type="http://schemas.openxmlformats.org/officeDocument/2006/relationships/tags" Target="../tags/tag375.xml"/><Relationship Id="rId13" Type="http://schemas.openxmlformats.org/officeDocument/2006/relationships/tags" Target="../tags/tag386.xml"/><Relationship Id="rId12" Type="http://schemas.openxmlformats.org/officeDocument/2006/relationships/tags" Target="../tags/tag385.xml"/><Relationship Id="rId11" Type="http://schemas.openxmlformats.org/officeDocument/2006/relationships/tags" Target="../tags/tag384.xml"/><Relationship Id="rId10" Type="http://schemas.openxmlformats.org/officeDocument/2006/relationships/tags" Target="../tags/tag383.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0"/>
            <a:ext cx="12192000" cy="6857999"/>
            <a:chOff x="0" y="0"/>
            <a:chExt cx="12192000" cy="6857999"/>
          </a:xfrm>
        </p:grpSpPr>
        <p:grpSp>
          <p:nvGrpSpPr>
            <p:cNvPr id="5" name="组合 4"/>
            <p:cNvGrpSpPr/>
            <p:nvPr userDrawn="1"/>
          </p:nvGrpSpPr>
          <p:grpSpPr>
            <a:xfrm>
              <a:off x="1900407" y="0"/>
              <a:ext cx="10291593" cy="1352550"/>
              <a:chOff x="1900407" y="0"/>
              <a:chExt cx="10291593" cy="1352550"/>
            </a:xfrm>
          </p:grpSpPr>
          <p:sp>
            <p:nvSpPr>
              <p:cNvPr id="15"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任意多边形: 形状 18"/>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p:cNvGrpSpPr/>
            <p:nvPr userDrawn="1"/>
          </p:nvGrpSpPr>
          <p:grpSpPr>
            <a:xfrm rot="10800000">
              <a:off x="0" y="5505449"/>
              <a:ext cx="10291593" cy="1352550"/>
              <a:chOff x="1900407" y="0"/>
              <a:chExt cx="10291593" cy="1352550"/>
            </a:xfrm>
          </p:grpSpPr>
          <p:sp>
            <p:nvSpPr>
              <p:cNvPr id="21"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7" name="任意多边形: 形状 26"/>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16" name="日期占位符 15"/>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18" name="灯片编号占位符 17"/>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2" name="标题 1"/>
          <p:cNvSpPr>
            <a:spLocks noGrp="1"/>
          </p:cNvSpPr>
          <p:nvPr userDrawn="1">
            <p:ph type="ctrTitle" idx="13" hasCustomPrompt="1"/>
            <p:custDataLst>
              <p:tags r:id="rId10"/>
            </p:custDataLst>
          </p:nvPr>
        </p:nvSpPr>
        <p:spPr>
          <a:xfrm>
            <a:off x="2920524" y="2717483"/>
            <a:ext cx="6350000" cy="1217295"/>
          </a:xfrm>
        </p:spPr>
        <p:txBody>
          <a:bodyPr vert="horz" wrap="square" lIns="91440" tIns="45720" rIns="91440" bIns="45720" rtlCol="0" anchor="t" anchorCtr="0">
            <a:normAutofit/>
          </a:bodyPr>
          <a:lstStyle>
            <a:lvl1pPr algn="dist">
              <a:defRPr lang="zh-CN" altLang="en-US" sz="7200" b="0" spc="7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文本占位符 2"/>
          <p:cNvSpPr>
            <a:spLocks noGrp="1"/>
          </p:cNvSpPr>
          <p:nvPr userDrawn="1">
            <p:ph type="body" idx="14" hasCustomPrompt="1"/>
            <p:custDataLst>
              <p:tags r:id="rId11"/>
            </p:custDataLst>
          </p:nvPr>
        </p:nvSpPr>
        <p:spPr>
          <a:xfrm>
            <a:off x="7250589" y="4357688"/>
            <a:ext cx="1944370" cy="408940"/>
          </a:xfrm>
        </p:spPr>
        <p:txBody>
          <a:bodyPr vert="horz" wrap="square" lIns="91440" tIns="45720" rIns="91440" bIns="45720" rtlCol="0" anchor="ctr">
            <a:normAutofit/>
          </a:bodyPr>
          <a:lstStyle>
            <a:lvl1pPr marL="0" indent="0" algn="r">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lgn="r"/>
            <a:r>
              <a:rPr lang="zh-CN" altLang="en-US"/>
              <a:t>编辑文本</a:t>
            </a:r>
            <a:endParaRPr lang="zh-CN" altLang="en-US"/>
          </a:p>
        </p:txBody>
      </p:sp>
      <p:sp>
        <p:nvSpPr>
          <p:cNvPr id="4" name="文本占位符 3"/>
          <p:cNvSpPr>
            <a:spLocks noGrp="1"/>
          </p:cNvSpPr>
          <p:nvPr userDrawn="1">
            <p:ph type="body" sz="quarter" idx="15" hasCustomPrompt="1"/>
            <p:custDataLst>
              <p:tags r:id="rId12"/>
            </p:custDataLst>
          </p:nvPr>
        </p:nvSpPr>
        <p:spPr>
          <a:xfrm>
            <a:off x="2996088" y="4357688"/>
            <a:ext cx="1944370" cy="408940"/>
          </a:xfrm>
          <a:prstGeom prst="rect">
            <a:avLst/>
          </a:prstGeom>
        </p:spPr>
        <p:txBody>
          <a:bodyPr vert="horz" wrap="square" lIns="91440" tIns="45720" rIns="91440" bIns="45720" rtlCol="0" anchor="ctr">
            <a:normAutofit/>
          </a:bodyPr>
          <a:lstStyle>
            <a:lvl1pPr marL="0" indent="0" algn="l">
              <a:buNone/>
              <a:defRPr lang="zh-CN" altLang="en-US">
                <a:solidFill>
                  <a:schemeClr val="tx1">
                    <a:lumMod val="65000"/>
                    <a:lumOff val="35000"/>
                  </a:schemeClr>
                </a:solidFill>
                <a:latin typeface="Arial" panose="020B0604020202090204" pitchFamily="34" charset="0"/>
                <a:ea typeface="微软雅黑" charset="-122"/>
              </a:defRPr>
            </a:lvl1pPr>
          </a:lstStyle>
          <a:p>
            <a:pPr marL="228600" lvl="0" indent="-228600"/>
            <a:r>
              <a:rPr lang="zh-CN" altLang="en-US"/>
              <a:t>编辑文本</a:t>
            </a:r>
            <a:endParaRPr lang="zh-CN" altLang="en-US"/>
          </a:p>
        </p:txBody>
      </p:sp>
      <p:cxnSp>
        <p:nvCxnSpPr>
          <p:cNvPr id="9" name="直接连接符 8"/>
          <p:cNvCxnSpPr/>
          <p:nvPr userDrawn="1">
            <p:custDataLst>
              <p:tags r:id="rId13"/>
            </p:custDataLst>
          </p:nvPr>
        </p:nvCxnSpPr>
        <p:spPr>
          <a:xfrm>
            <a:off x="2995772" y="4129088"/>
            <a:ext cx="619950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副标题 5"/>
          <p:cNvSpPr>
            <a:spLocks noGrp="1"/>
          </p:cNvSpPr>
          <p:nvPr userDrawn="1">
            <p:ph type="subTitle" sz="quarter" idx="16" hasCustomPrompt="1"/>
            <p:custDataLst>
              <p:tags r:id="rId14"/>
            </p:custDataLst>
          </p:nvPr>
        </p:nvSpPr>
        <p:spPr>
          <a:xfrm>
            <a:off x="2920843" y="2065973"/>
            <a:ext cx="6350635" cy="448945"/>
          </a:xfrm>
          <a:prstGeom prst="rect">
            <a:avLst/>
          </a:prstGeom>
        </p:spPr>
        <p:txBody>
          <a:bodyPr vert="horz" wrap="square" lIns="91440" tIns="45720" rIns="91440" bIns="45720" rtlCol="0" anchor="b" anchorCtr="0">
            <a:normAutofit/>
          </a:bodyPr>
          <a:lstStyle>
            <a:lvl1pPr marL="0" indent="0" algn="dist">
              <a:buNone/>
              <a:defRPr lang="zh-CN" altLang="en-US" sz="2000" spc="200">
                <a:ln>
                  <a:noFill/>
                </a:ln>
                <a:solidFill>
                  <a:schemeClr val="tx1">
                    <a:lumMod val="85000"/>
                    <a:lumOff val="15000"/>
                  </a:schemeClr>
                </a:solidFill>
                <a:effectLst/>
                <a:uLnTx/>
                <a:latin typeface="Arial" panose="020B0604020202090204" pitchFamily="34" charset="0"/>
                <a:ea typeface="微软雅黑" charset="-122"/>
                <a:cs typeface="微软雅黑" charset="-122"/>
              </a:defRPr>
            </a:lvl1pPr>
          </a:lstStyle>
          <a:p>
            <a:pPr marL="228600" lvl="0" indent="-228600" algn="dist">
              <a:lnSpc>
                <a:spcPct val="100000"/>
              </a:lnSpc>
              <a:spcAft>
                <a:spcPts val="0"/>
              </a:spcAft>
              <a:buClrTx/>
              <a:buSzTx/>
            </a:pPr>
            <a:r>
              <a:rPr lang="zh-CN" altLang="en-US"/>
              <a:t>单击此处编辑副标题</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8" name="组合 27"/>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2752725"/>
            <a:ext cx="12191998" cy="1352551"/>
            <a:chOff x="0" y="2752725"/>
            <a:chExt cx="12191998" cy="1352551"/>
          </a:xfrm>
        </p:grpSpPr>
        <p:sp>
          <p:nvSpPr>
            <p:cNvPr id="14" name="任意多边形: 形状 13"/>
            <p:cNvSpPr/>
            <p:nvPr userDrawn="1">
              <p:custDataLst>
                <p:tags r:id="rId3"/>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
          <p:nvSpPr>
            <p:cNvPr id="15" name="任意多边形: 形状 14"/>
            <p:cNvSpPr/>
            <p:nvPr userDrawn="1">
              <p:custDataLst>
                <p:tags r:id="rId4"/>
              </p:custDataLst>
            </p:nvPr>
          </p:nvSpPr>
          <p:spPr bwMode="auto">
            <a:xfrm flipV="1">
              <a:off x="0" y="2752725"/>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grpSp>
      <p:sp>
        <p:nvSpPr>
          <p:cNvPr id="7" name="矩形 6"/>
          <p:cNvSpPr/>
          <p:nvPr userDrawn="1">
            <p:custDataLst>
              <p:tags r:id="rId5"/>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10" name="矩形 9"/>
          <p:cNvSpPr/>
          <p:nvPr userDrawn="1">
            <p:custDataLst>
              <p:tags r:id="rId6"/>
            </p:custDataLst>
          </p:nvPr>
        </p:nvSpPr>
        <p:spPr>
          <a:xfrm>
            <a:off x="5292408" y="2750185"/>
            <a:ext cx="454914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4" name="日期占位符 3"/>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副标题 1"/>
          <p:cNvSpPr>
            <a:spLocks noGrp="1"/>
          </p:cNvSpPr>
          <p:nvPr>
            <p:ph type="subTitle" idx="13" hasCustomPrompt="1"/>
            <p:custDataLst>
              <p:tags r:id="rId10"/>
            </p:custDataLst>
          </p:nvPr>
        </p:nvSpPr>
        <p:spPr>
          <a:xfrm>
            <a:off x="5446078" y="3509963"/>
            <a:ext cx="4241800" cy="505143"/>
          </a:xfrm>
        </p:spPr>
        <p:txBody>
          <a:bodyPr vert="horz" wrap="square" lIns="91440" tIns="45720" rIns="91440" bIns="45720" rtlCol="0">
            <a:normAutofit/>
          </a:bodyPr>
          <a:lstStyle>
            <a:lvl1pPr marL="0" indent="0" algn="l">
              <a:buNone/>
              <a:defRPr kumimoji="0" lang="zh-CN" altLang="en-US" b="0" i="0" kern="0" spc="200">
                <a:solidFill>
                  <a:schemeClr val="tx1">
                    <a:lumMod val="65000"/>
                    <a:lumOff val="35000"/>
                  </a:schemeClr>
                </a:solidFill>
                <a:latin typeface="Arial" panose="020B0604020202090204" pitchFamily="34" charset="0"/>
                <a:ea typeface="微软雅黑" charset="-122"/>
              </a:defRPr>
            </a:lvl1pPr>
          </a:lstStyle>
          <a:p>
            <a:pPr marL="228600" lvl="0" indent="-228600">
              <a:spcAft>
                <a:spcPts val="0"/>
              </a:spcAft>
            </a:pPr>
            <a:r>
              <a:rPr lang="zh-CN" altLang="en-US" dirty="0"/>
              <a:t>单击此处编辑副标题</a:t>
            </a:r>
            <a:endParaRPr lang="zh-CN" altLang="en-US" dirty="0"/>
          </a:p>
        </p:txBody>
      </p:sp>
      <p:sp>
        <p:nvSpPr>
          <p:cNvPr id="3" name="标题 2"/>
          <p:cNvSpPr>
            <a:spLocks noGrp="1"/>
          </p:cNvSpPr>
          <p:nvPr>
            <p:ph type="ctrTitle" idx="14" hasCustomPrompt="1"/>
            <p:custDataLst>
              <p:tags r:id="rId11"/>
            </p:custDataLst>
          </p:nvPr>
        </p:nvSpPr>
        <p:spPr>
          <a:xfrm>
            <a:off x="5446078" y="2750186"/>
            <a:ext cx="4241800" cy="726439"/>
          </a:xfrm>
        </p:spPr>
        <p:txBody>
          <a:bodyPr vert="horz" wrap="square" lIns="91440" tIns="45720" rIns="91440" bIns="45720" rtlCol="0" anchor="b" anchorCtr="0">
            <a:normAutofit/>
          </a:bodyPr>
          <a:lstStyle>
            <a:lvl1pPr>
              <a:defRPr lang="zh-CN" altLang="en-US" sz="3600" b="0" kern="0" spc="4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nSpc>
                <a:spcPct val="120000"/>
              </a:lnSpc>
            </a:pPr>
            <a:r>
              <a:rPr lang="zh-CN" altLang="en-US" dirty="0"/>
              <a:t>编辑标题</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7" name="组合 26"/>
          <p:cNvGrpSpPr/>
          <p:nvPr userDrawn="1">
            <p:custDataLst>
              <p:tags r:id="rId2"/>
            </p:custDataLst>
          </p:nvPr>
        </p:nvGrpSpPr>
        <p:grpSpPr>
          <a:xfrm>
            <a:off x="131041" y="106151"/>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charset="-122"/>
              </a:defRPr>
            </a:lvl1pPr>
            <a:lvl2pPr eaLnBrk="1" fontAlgn="auto" latinLnBrk="0" hangingPunct="1">
              <a:defRPr sz="1600">
                <a:solidFill>
                  <a:schemeClr val="tx1"/>
                </a:solidFill>
                <a:latin typeface="Arial" panose="020B0604020202090204" pitchFamily="34" charset="0"/>
                <a:ea typeface="微软雅黑" charset="-122"/>
              </a:defRPr>
            </a:lvl2pPr>
            <a:lvl3pPr eaLnBrk="1" fontAlgn="auto" latinLnBrk="0" hangingPunct="1">
              <a:defRPr sz="1600">
                <a:solidFill>
                  <a:schemeClr val="tx1"/>
                </a:solidFill>
                <a:latin typeface="Arial" panose="020B0604020202090204" pitchFamily="34" charset="0"/>
                <a:ea typeface="微软雅黑" charset="-122"/>
              </a:defRPr>
            </a:lvl3pPr>
            <a:lvl4pPr eaLnBrk="1" fontAlgn="auto" latinLnBrk="0" hangingPunct="1">
              <a:defRPr sz="1600">
                <a:solidFill>
                  <a:schemeClr val="tx1"/>
                </a:solidFill>
                <a:latin typeface="Arial" panose="020B0604020202090204" pitchFamily="34" charset="0"/>
                <a:ea typeface="微软雅黑" charset="-122"/>
              </a:defRPr>
            </a:lvl4pPr>
            <a:lvl5pPr eaLnBrk="1" fontAlgn="auto" latinLnBrk="0" hangingPunct="1">
              <a:defRPr sz="160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131041" y="106151"/>
            <a:ext cx="11929918" cy="160185"/>
            <a:chOff x="131041" y="390273"/>
            <a:chExt cx="11929918" cy="160185"/>
          </a:xfrm>
        </p:grpSpPr>
        <p:grpSp>
          <p:nvGrpSpPr>
            <p:cNvPr id="31" name="组合 30"/>
            <p:cNvGrpSpPr/>
            <p:nvPr/>
          </p:nvGrpSpPr>
          <p:grpSpPr>
            <a:xfrm>
              <a:off x="131041" y="390663"/>
              <a:ext cx="624118" cy="159795"/>
              <a:chOff x="131041" y="6019911"/>
              <a:chExt cx="624118" cy="144389"/>
            </a:xfrm>
          </p:grpSpPr>
          <p:sp>
            <p:nvSpPr>
              <p:cNvPr id="35" name="任意多边形: 形状 34"/>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6"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rot="10800000">
              <a:off x="11436841" y="390273"/>
              <a:ext cx="624118" cy="159795"/>
              <a:chOff x="131041" y="6019911"/>
              <a:chExt cx="624118" cy="144389"/>
            </a:xfrm>
          </p:grpSpPr>
          <p:sp>
            <p:nvSpPr>
              <p:cNvPr id="33" name="任意多边形: 形状 32"/>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4"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9" name="任意多边形: 形状 8"/>
          <p:cNvSpPr/>
          <p:nvPr userDrawn="1">
            <p:custDataLst>
              <p:tags r:id="rId6"/>
            </p:custDataLst>
          </p:nvPr>
        </p:nvSpPr>
        <p:spPr bwMode="auto">
          <a:xfrm rot="10800000" flipV="1">
            <a:off x="9410641" y="2752726"/>
            <a:ext cx="2781357" cy="1352550"/>
          </a:xfrm>
          <a:custGeom>
            <a:avLst/>
            <a:gdLst>
              <a:gd name="connsiteX0" fmla="*/ 370315 w 2781357"/>
              <a:gd name="connsiteY0" fmla="*/ 0 h 1352550"/>
              <a:gd name="connsiteX1" fmla="*/ 68479 w 2781357"/>
              <a:gd name="connsiteY1" fmla="*/ 0 h 1352550"/>
              <a:gd name="connsiteX2" fmla="*/ 0 w 2781357"/>
              <a:gd name="connsiteY2" fmla="*/ 0 h 1352550"/>
              <a:gd name="connsiteX3" fmla="*/ 0 w 2781357"/>
              <a:gd name="connsiteY3" fmla="*/ 1352550 h 1352550"/>
              <a:gd name="connsiteX4" fmla="*/ 2781357 w 2781357"/>
              <a:gd name="connsiteY4" fmla="*/ 1352550 h 1352550"/>
              <a:gd name="connsiteX5" fmla="*/ 1912150 w 2781357"/>
              <a:gd name="connsiteY5" fmla="*/ 676275 h 1352550"/>
              <a:gd name="connsiteX6" fmla="*/ 370315 w 2781357"/>
              <a:gd name="connsiteY6" fmla="*/ 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1357" h="1352550">
                <a:moveTo>
                  <a:pt x="370315" y="0"/>
                </a:moveTo>
                <a:cubicBezTo>
                  <a:pt x="263144" y="0"/>
                  <a:pt x="162672" y="0"/>
                  <a:pt x="68479" y="0"/>
                </a:cubicBezTo>
                <a:lnTo>
                  <a:pt x="0" y="0"/>
                </a:lnTo>
                <a:lnTo>
                  <a:pt x="0" y="1352550"/>
                </a:lnTo>
                <a:lnTo>
                  <a:pt x="2781357" y="1352550"/>
                </a:lnTo>
                <a:cubicBezTo>
                  <a:pt x="2781357" y="1352550"/>
                  <a:pt x="2328990" y="1143000"/>
                  <a:pt x="1912150" y="676275"/>
                </a:cubicBezTo>
                <a:cubicBezTo>
                  <a:pt x="1497678" y="209550"/>
                  <a:pt x="1194522" y="104775"/>
                  <a:pt x="370315" y="0"/>
                </a:cubicBezTo>
                <a:close/>
              </a:path>
            </a:pathLst>
          </a:custGeom>
          <a:solidFill>
            <a:schemeClr val="accent2">
              <a:lumMod val="60000"/>
              <a:lumOff val="40000"/>
              <a:alpha val="80000"/>
            </a:schemeClr>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131041" y="106151"/>
            <a:ext cx="11929918" cy="160185"/>
            <a:chOff x="131041" y="390273"/>
            <a:chExt cx="11929918" cy="160185"/>
          </a:xfrm>
        </p:grpSpPr>
        <p:grpSp>
          <p:nvGrpSpPr>
            <p:cNvPr id="28" name="组合 27"/>
            <p:cNvGrpSpPr/>
            <p:nvPr/>
          </p:nvGrpSpPr>
          <p:grpSpPr>
            <a:xfrm>
              <a:off x="131041" y="390663"/>
              <a:ext cx="624118" cy="159795"/>
              <a:chOff x="131041" y="6019911"/>
              <a:chExt cx="624118" cy="144389"/>
            </a:xfrm>
          </p:grpSpPr>
          <p:sp>
            <p:nvSpPr>
              <p:cNvPr id="32" name="任意多边形: 形状 31"/>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3"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p:nvGrpSpPr>
          <p:grpSpPr>
            <a:xfrm rot="10800000">
              <a:off x="11436841" y="390273"/>
              <a:ext cx="624118" cy="159795"/>
              <a:chOff x="131041" y="6019911"/>
              <a:chExt cx="624118" cy="144389"/>
            </a:xfrm>
          </p:grpSpPr>
          <p:sp>
            <p:nvSpPr>
              <p:cNvPr id="30" name="任意多边形: 形状 29"/>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31041" y="106151"/>
            <a:ext cx="11929918" cy="160185"/>
            <a:chOff x="131041" y="390273"/>
            <a:chExt cx="11929918" cy="160185"/>
          </a:xfrm>
        </p:grpSpPr>
        <p:grpSp>
          <p:nvGrpSpPr>
            <p:cNvPr id="22" name="组合 21"/>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charset="-122"/>
              </a:defRPr>
            </a:lvl1pPr>
            <a:lvl2pPr indent="0" eaLnBrk="1" fontAlgn="auto" latinLnBrk="0" hangingPunct="1">
              <a:defRPr>
                <a:solidFill>
                  <a:schemeClr val="tx1"/>
                </a:solidFill>
                <a:latin typeface="Arial" panose="020B0604020202090204" pitchFamily="34" charset="0"/>
                <a:ea typeface="微软雅黑" charset="-122"/>
              </a:defRPr>
            </a:lvl2pPr>
            <a:lvl3pPr indent="0" eaLnBrk="1" fontAlgn="auto" latinLnBrk="0" hangingPunct="1">
              <a:defRPr>
                <a:solidFill>
                  <a:schemeClr val="tx1"/>
                </a:solidFill>
                <a:latin typeface="Arial" panose="020B0604020202090204" pitchFamily="34" charset="0"/>
                <a:ea typeface="微软雅黑" charset="-122"/>
              </a:defRPr>
            </a:lvl3pPr>
            <a:lvl4pPr indent="0" eaLnBrk="1" fontAlgn="auto" latinLnBrk="0" hangingPunct="1">
              <a:defRPr>
                <a:solidFill>
                  <a:schemeClr val="tx1"/>
                </a:solidFill>
                <a:latin typeface="Arial" panose="020B0604020202090204" pitchFamily="34" charset="0"/>
                <a:ea typeface="微软雅黑" charset="-122"/>
              </a:defRPr>
            </a:lvl4pPr>
            <a:lvl5pPr indent="0" eaLnBrk="1" fontAlgn="auto" latinLnBrk="0" hangingPunct="1">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31041" y="106151"/>
            <a:ext cx="11929918" cy="160185"/>
            <a:chOff x="131041" y="390273"/>
            <a:chExt cx="11929918" cy="160185"/>
          </a:xfrm>
        </p:grpSpPr>
        <p:grpSp>
          <p:nvGrpSpPr>
            <p:cNvPr id="21" name="组合 20"/>
            <p:cNvGrpSpPr/>
            <p:nvPr/>
          </p:nvGrpSpPr>
          <p:grpSpPr>
            <a:xfrm>
              <a:off x="131041" y="390663"/>
              <a:ext cx="624118" cy="159795"/>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rot="10800000">
              <a:off x="11436841" y="390273"/>
              <a:ext cx="624118" cy="159795"/>
              <a:chOff x="131041" y="6019911"/>
              <a:chExt cx="624118" cy="144389"/>
            </a:xfrm>
          </p:grpSpPr>
          <p:sp>
            <p:nvSpPr>
              <p:cNvPr id="28" name="任意多边形: 形状 27"/>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charset="-122"/>
              </a:defRPr>
            </a:lvl1pPr>
            <a:lvl2pPr>
              <a:defRPr>
                <a:solidFill>
                  <a:schemeClr val="tx1"/>
                </a:solidFill>
                <a:latin typeface="Arial" panose="020B0604020202090204" pitchFamily="34" charset="0"/>
                <a:ea typeface="微软雅黑" charset="-122"/>
              </a:defRPr>
            </a:lvl2pPr>
            <a:lvl3pPr>
              <a:defRPr>
                <a:solidFill>
                  <a:schemeClr val="tx1"/>
                </a:solidFill>
                <a:latin typeface="Arial" panose="020B0604020202090204" pitchFamily="34" charset="0"/>
                <a:ea typeface="微软雅黑" charset="-122"/>
              </a:defRPr>
            </a:lvl3pPr>
            <a:lvl4pPr>
              <a:defRPr>
                <a:solidFill>
                  <a:schemeClr val="tx1"/>
                </a:solidFill>
                <a:latin typeface="Arial" panose="020B0604020202090204" pitchFamily="34" charset="0"/>
                <a:ea typeface="微软雅黑" charset="-122"/>
              </a:defRPr>
            </a:lvl4pPr>
            <a:lvl5pPr>
              <a:defRPr>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0"/>
            <a:ext cx="12192000" cy="6857999"/>
            <a:chOff x="0" y="0"/>
            <a:chExt cx="12192000" cy="6857999"/>
          </a:xfrm>
        </p:grpSpPr>
        <p:grpSp>
          <p:nvGrpSpPr>
            <p:cNvPr id="13" name="组合 12"/>
            <p:cNvGrpSpPr/>
            <p:nvPr userDrawn="1"/>
          </p:nvGrpSpPr>
          <p:grpSpPr>
            <a:xfrm>
              <a:off x="1900407" y="0"/>
              <a:ext cx="10291593" cy="1352550"/>
              <a:chOff x="1900407" y="0"/>
              <a:chExt cx="10291593" cy="1352550"/>
            </a:xfrm>
          </p:grpSpPr>
          <p:sp>
            <p:nvSpPr>
              <p:cNvPr id="19" name="Freeform 5"/>
              <p:cNvSpPr/>
              <p:nvPr userDrawn="1">
                <p:custDataLst>
                  <p:tags r:id="rId3"/>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任意多边形: 形状 19"/>
              <p:cNvSpPr/>
              <p:nvPr userDrawn="1">
                <p:custDataLst>
                  <p:tags r:id="rId4"/>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p:cNvGrpSpPr/>
            <p:nvPr userDrawn="1"/>
          </p:nvGrpSpPr>
          <p:grpSpPr>
            <a:xfrm rot="10800000">
              <a:off x="0" y="5505449"/>
              <a:ext cx="10291593" cy="1352550"/>
              <a:chOff x="1900407" y="0"/>
              <a:chExt cx="10291593" cy="1352550"/>
            </a:xfrm>
          </p:grpSpPr>
          <p:sp>
            <p:nvSpPr>
              <p:cNvPr id="17" name="Freeform 5"/>
              <p:cNvSpPr/>
              <p:nvPr userDrawn="1">
                <p:custDataLst>
                  <p:tags r:id="rId5"/>
                </p:custDataLst>
              </p:nvPr>
            </p:nvSpPr>
            <p:spPr bwMode="auto">
              <a:xfrm>
                <a:off x="1900407" y="0"/>
                <a:ext cx="7271020" cy="135255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任意多边形: 形状 17"/>
              <p:cNvSpPr/>
              <p:nvPr userDrawn="1">
                <p:custDataLst>
                  <p:tags r:id="rId6"/>
                </p:custDataLst>
              </p:nvPr>
            </p:nvSpPr>
            <p:spPr>
              <a:xfrm>
                <a:off x="5558007" y="0"/>
                <a:ext cx="6633993" cy="1352550"/>
              </a:xfrm>
              <a:custGeom>
                <a:avLst/>
                <a:gdLst>
                  <a:gd name="connsiteX0" fmla="*/ 0 w 6633993"/>
                  <a:gd name="connsiteY0" fmla="*/ 0 h 1337310"/>
                  <a:gd name="connsiteX1" fmla="*/ 2766843 w 6633993"/>
                  <a:gd name="connsiteY1" fmla="*/ 0 h 1337310"/>
                  <a:gd name="connsiteX2" fmla="*/ 3084979 w 6633993"/>
                  <a:gd name="connsiteY2" fmla="*/ 0 h 1337310"/>
                  <a:gd name="connsiteX3" fmla="*/ 6633993 w 6633993"/>
                  <a:gd name="connsiteY3" fmla="*/ 0 h 1337310"/>
                  <a:gd name="connsiteX4" fmla="*/ 6633993 w 6633993"/>
                  <a:gd name="connsiteY4" fmla="*/ 1337310 h 1337310"/>
                  <a:gd name="connsiteX5" fmla="*/ 3084979 w 6633993"/>
                  <a:gd name="connsiteY5" fmla="*/ 1337310 h 1337310"/>
                  <a:gd name="connsiteX6" fmla="*/ 2766843 w 6633993"/>
                  <a:gd name="connsiteY6" fmla="*/ 1337310 h 1337310"/>
                  <a:gd name="connsiteX7" fmla="*/ 2344719 w 6633993"/>
                  <a:gd name="connsiteY7" fmla="*/ 1337310 h 1337310"/>
                  <a:gd name="connsiteX8" fmla="*/ 2340024 w 6633993"/>
                  <a:gd name="connsiteY8" fmla="*/ 1335015 h 1337310"/>
                  <a:gd name="connsiteX9" fmla="*/ 1492094 w 6633993"/>
                  <a:gd name="connsiteY9" fmla="*/ 668655 h 1337310"/>
                  <a:gd name="connsiteX10" fmla="*/ 231793 w 6633993"/>
                  <a:gd name="connsiteY10" fmla="*/ 32378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3993" h="1337310">
                    <a:moveTo>
                      <a:pt x="0" y="0"/>
                    </a:moveTo>
                    <a:lnTo>
                      <a:pt x="2766843" y="0"/>
                    </a:lnTo>
                    <a:lnTo>
                      <a:pt x="3084979" y="0"/>
                    </a:lnTo>
                    <a:lnTo>
                      <a:pt x="6633993" y="0"/>
                    </a:lnTo>
                    <a:lnTo>
                      <a:pt x="6633993" y="1337310"/>
                    </a:lnTo>
                    <a:lnTo>
                      <a:pt x="3084979" y="1337310"/>
                    </a:lnTo>
                    <a:lnTo>
                      <a:pt x="2766843" y="1337310"/>
                    </a:lnTo>
                    <a:lnTo>
                      <a:pt x="2344719" y="1337310"/>
                    </a:lnTo>
                    <a:lnTo>
                      <a:pt x="2340024" y="1335015"/>
                    </a:lnTo>
                    <a:cubicBezTo>
                      <a:pt x="2247626" y="1288524"/>
                      <a:pt x="1855330" y="1077040"/>
                      <a:pt x="1492094" y="668655"/>
                    </a:cubicBezTo>
                    <a:cubicBezTo>
                      <a:pt x="1126782" y="260271"/>
                      <a:pt x="848646" y="129005"/>
                      <a:pt x="231793" y="32378"/>
                    </a:cubicBezTo>
                    <a:close/>
                  </a:path>
                </a:pathLst>
              </a:cu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userDrawn="1">
            <p:ph type="dt" sz="half" idx="10"/>
            <p:custDataLst>
              <p:tags r:id="rId7"/>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wrap="square">
            <a:normAutofit/>
          </a:bodyPr>
          <a:lstStyle>
            <a:lvl1pPr>
              <a:defRPr>
                <a:latin typeface="Arial" panose="020B0604020202090204" pitchFamily="34" charset="0"/>
                <a:ea typeface="微软雅黑" charset="-122"/>
              </a:defRPr>
            </a:lvl1pPr>
          </a:lstStyle>
          <a:p>
            <a:endParaRPr lang="zh-CN" altLang="en-US"/>
          </a:p>
        </p:txBody>
      </p:sp>
      <p:sp>
        <p:nvSpPr>
          <p:cNvPr id="5" name="灯片编号占位符 4"/>
          <p:cNvSpPr>
            <a:spLocks noGrp="1"/>
          </p:cNvSpPr>
          <p:nvPr userDrawn="1">
            <p:ph type="sldNum" sz="quarter" idx="12"/>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10"/>
            </p:custDataLst>
          </p:nvPr>
        </p:nvSpPr>
        <p:spPr>
          <a:xfrm>
            <a:off x="2869346" y="2452688"/>
            <a:ext cx="6453309" cy="1398905"/>
          </a:xfrm>
        </p:spPr>
        <p:txBody>
          <a:bodyPr vert="horz" wrap="square" lIns="91440" tIns="45720" rIns="91440" bIns="45720" rtlCol="0" anchor="b" anchorCtr="0">
            <a:normAutofit/>
          </a:bodyPr>
          <a:lstStyle>
            <a:lvl1pPr algn="dist">
              <a:defRPr lang="zh-CN" altLang="en-US" sz="8000" b="0" spc="10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userDrawn="1">
            <p:ph type="body" idx="14" hasCustomPrompt="1"/>
            <p:custDataLst>
              <p:tags r:id="rId11"/>
            </p:custDataLst>
          </p:nvPr>
        </p:nvSpPr>
        <p:spPr>
          <a:xfrm>
            <a:off x="2869346" y="4043997"/>
            <a:ext cx="6453309" cy="651980"/>
          </a:xfrm>
        </p:spPr>
        <p:txBody>
          <a:bodyPr vert="horz" wrap="square" lIns="91440" tIns="45720" rIns="91440" bIns="45720" rtlCol="0" anchor="t" anchorCtr="0">
            <a:normAutofit/>
          </a:bodyPr>
          <a:lstStyle>
            <a:lvl1pPr marL="0" indent="0" algn="ctr">
              <a:buNone/>
              <a:defRPr lang="zh-CN" altLang="en-US" sz="2000" spc="200">
                <a:ln>
                  <a:noFill/>
                </a:ln>
                <a:solidFill>
                  <a:schemeClr val="tx1">
                    <a:lumMod val="65000"/>
                    <a:lumOff val="35000"/>
                  </a:schemeClr>
                </a:solidFill>
                <a:effectLst/>
                <a:uLnTx/>
                <a:latin typeface="Arial" panose="020B0604020202090204" pitchFamily="34" charset="0"/>
                <a:ea typeface="微软雅黑" charset="-122"/>
                <a:cs typeface="微软雅黑" charset="-122"/>
              </a:defRPr>
            </a:lvl1pPr>
          </a:lstStyle>
          <a:p>
            <a:pPr marL="228600" lvl="0" indent="-228600" algn="ctr">
              <a:lnSpc>
                <a:spcPct val="100000"/>
              </a:lnSpc>
              <a:spcAft>
                <a:spcPts val="0"/>
              </a:spcAft>
              <a:buClrTx/>
              <a:buSzTx/>
            </a:pPr>
            <a:r>
              <a:rPr lang="zh-CN" altLang="en-US" dirty="0"/>
              <a:t>单击此处编辑副标题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rot="0">
            <a:off x="130810" y="106680"/>
            <a:ext cx="624205" cy="160020"/>
            <a:chOff x="131041" y="6019911"/>
            <a:chExt cx="624118" cy="144389"/>
          </a:xfrm>
        </p:grpSpPr>
        <p:sp>
          <p:nvSpPr>
            <p:cNvPr id="30" name="任意多边形: 形状 2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userDrawn="1">
            <p:custDataLst>
              <p:tags r:id="rId5"/>
            </p:custDataLst>
          </p:nvPr>
        </p:nvGrpSpPr>
        <p:grpSpPr>
          <a:xfrm rot="10800000">
            <a:off x="11436985" y="106045"/>
            <a:ext cx="624205" cy="160020"/>
            <a:chOff x="131041" y="6019911"/>
            <a:chExt cx="624118" cy="144389"/>
          </a:xfrm>
        </p:grpSpPr>
        <p:sp>
          <p:nvSpPr>
            <p:cNvPr id="28" name="任意多边形: 形状 2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rot="0">
            <a:off x="130810" y="106680"/>
            <a:ext cx="624205" cy="160020"/>
            <a:chOff x="131041" y="6019911"/>
            <a:chExt cx="624118" cy="144389"/>
          </a:xfrm>
        </p:grpSpPr>
        <p:sp>
          <p:nvSpPr>
            <p:cNvPr id="20" name="任意多边形: 形状 19"/>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1"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7" name="组合 16"/>
          <p:cNvGrpSpPr/>
          <p:nvPr userDrawn="1">
            <p:custDataLst>
              <p:tags r:id="rId5"/>
            </p:custDataLst>
          </p:nvPr>
        </p:nvGrpSpPr>
        <p:grpSpPr>
          <a:xfrm rot="10800000">
            <a:off x="11436985" y="106045"/>
            <a:ext cx="624205" cy="160020"/>
            <a:chOff x="131041" y="6019911"/>
            <a:chExt cx="624118" cy="144389"/>
          </a:xfrm>
        </p:grpSpPr>
        <p:sp>
          <p:nvSpPr>
            <p:cNvPr id="18" name="任意多边形: 形状 17"/>
            <p:cNvSpPr/>
            <p:nvPr>
              <p:custDataLst>
                <p:tags r:id="rId6"/>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9" name="Freeform 5"/>
            <p:cNvSpPr/>
            <p:nvPr>
              <p:custDataLst>
                <p:tags r:id="rId7"/>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10" name="矩形 9"/>
          <p:cNvSpPr/>
          <p:nvPr userDrawn="1">
            <p:custDataLst>
              <p:tags r:id="rId8"/>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14" name="组合 13"/>
          <p:cNvGrpSpPr/>
          <p:nvPr>
            <p:custDataLst>
              <p:tags r:id="rId9"/>
            </p:custDataLst>
          </p:nvPr>
        </p:nvGrpSpPr>
        <p:grpSpPr>
          <a:xfrm rot="10800000">
            <a:off x="11436841" y="106151"/>
            <a:ext cx="624118" cy="159795"/>
            <a:chOff x="131041" y="6019911"/>
            <a:chExt cx="624118" cy="144389"/>
          </a:xfrm>
        </p:grpSpPr>
        <p:sp>
          <p:nvSpPr>
            <p:cNvPr id="15" name="任意多边形: 形状 14"/>
            <p:cNvSpPr/>
            <p:nvPr>
              <p:custDataLst>
                <p:tags r:id="rId10"/>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16" name="Freeform 5"/>
            <p:cNvSpPr/>
            <p:nvPr>
              <p:custDataLst>
                <p:tags r:id="rId11"/>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rot="0">
            <a:off x="130810" y="106680"/>
            <a:ext cx="624205" cy="160020"/>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18" name="组合 17"/>
          <p:cNvGrpSpPr/>
          <p:nvPr userDrawn="1">
            <p:custDataLst>
              <p:tags r:id="rId6"/>
            </p:custDataLst>
          </p:nvPr>
        </p:nvGrpSpPr>
        <p:grpSpPr>
          <a:xfrm rot="10800000">
            <a:off x="11436985" y="106045"/>
            <a:ext cx="624205" cy="160020"/>
            <a:chOff x="131041" y="6019911"/>
            <a:chExt cx="624118" cy="144389"/>
          </a:xfrm>
        </p:grpSpPr>
        <p:sp>
          <p:nvSpPr>
            <p:cNvPr id="19" name="任意多边形: 形状 18"/>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0"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4" name="组合 23"/>
          <p:cNvGrpSpPr/>
          <p:nvPr userDrawn="1">
            <p:custDataLst>
              <p:tags r:id="rId3"/>
            </p:custDataLst>
          </p:nvPr>
        </p:nvGrpSpPr>
        <p:grpSpPr>
          <a:xfrm rot="0">
            <a:off x="130810" y="6540500"/>
            <a:ext cx="624205" cy="160020"/>
            <a:chOff x="131041" y="6019911"/>
            <a:chExt cx="624118" cy="144389"/>
          </a:xfrm>
        </p:grpSpPr>
        <p:sp>
          <p:nvSpPr>
            <p:cNvPr id="28" name="任意多边形: 形状 27"/>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9"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5" name="组合 24"/>
          <p:cNvGrpSpPr/>
          <p:nvPr userDrawn="1">
            <p:custDataLst>
              <p:tags r:id="rId6"/>
            </p:custDataLst>
          </p:nvPr>
        </p:nvGrpSpPr>
        <p:grpSpPr>
          <a:xfrm rot="10800000">
            <a:off x="11436985" y="6540500"/>
            <a:ext cx="624205" cy="160020"/>
            <a:chOff x="131041" y="6019911"/>
            <a:chExt cx="624118" cy="144389"/>
          </a:xfrm>
        </p:grpSpPr>
        <p:sp>
          <p:nvSpPr>
            <p:cNvPr id="26" name="任意多边形: 形状 25"/>
            <p:cNvSpPr/>
            <p:nvPr>
              <p:custDataLst>
                <p:tags r:id="rId7"/>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8"/>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charset="-122"/>
              </a:defRPr>
            </a:lvl1pPr>
            <a:lvl2pPr>
              <a:defRPr baseline="0">
                <a:solidFill>
                  <a:schemeClr val="tx1"/>
                </a:solidFill>
                <a:latin typeface="Arial" panose="020B0604020202090204" pitchFamily="34" charset="0"/>
                <a:ea typeface="微软雅黑" charset="-122"/>
              </a:defRPr>
            </a:lvl2pPr>
            <a:lvl3pPr>
              <a:defRPr baseline="0">
                <a:solidFill>
                  <a:schemeClr val="tx1"/>
                </a:solidFill>
                <a:latin typeface="Arial" panose="020B0604020202090204" pitchFamily="34" charset="0"/>
                <a:ea typeface="微软雅黑" charset="-122"/>
              </a:defRPr>
            </a:lvl3pPr>
            <a:lvl4pPr>
              <a:defRPr baseline="0">
                <a:solidFill>
                  <a:schemeClr val="tx1"/>
                </a:solidFill>
                <a:latin typeface="Arial" panose="020B0604020202090204" pitchFamily="34" charset="0"/>
                <a:ea typeface="微软雅黑" charset="-122"/>
              </a:defRPr>
            </a:lvl4pPr>
            <a:lvl5pPr>
              <a:defRPr baseline="0">
                <a:solidFill>
                  <a:schemeClr val="tx1"/>
                </a:solidFill>
                <a:latin typeface="Arial" panose="020B060402020209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rot="0">
            <a:off x="130810" y="6400165"/>
            <a:ext cx="986790" cy="248285"/>
            <a:chOff x="131041" y="6022293"/>
            <a:chExt cx="624118" cy="142009"/>
          </a:xfrm>
        </p:grpSpPr>
        <p:sp>
          <p:nvSpPr>
            <p:cNvPr id="27" name="任意多边形: 形状 26"/>
            <p:cNvSpPr/>
            <p:nvPr>
              <p:custDataLst>
                <p:tags r:id="rId4"/>
              </p:custDataLst>
            </p:nvPr>
          </p:nvSpPr>
          <p:spPr bwMode="auto">
            <a:xfrm>
              <a:off x="131041" y="6022295"/>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8" name="Freeform 5"/>
            <p:cNvSpPr/>
            <p:nvPr>
              <p:custDataLst>
                <p:tags r:id="rId5"/>
              </p:custDataLst>
            </p:nvPr>
          </p:nvSpPr>
          <p:spPr bwMode="auto">
            <a:xfrm>
              <a:off x="277969" y="6022293"/>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3" name="组合 22"/>
          <p:cNvGrpSpPr/>
          <p:nvPr userDrawn="1">
            <p:custDataLst>
              <p:tags r:id="rId6"/>
            </p:custDataLst>
          </p:nvPr>
        </p:nvGrpSpPr>
        <p:grpSpPr>
          <a:xfrm rot="10800000">
            <a:off x="11074400" y="6395085"/>
            <a:ext cx="986790" cy="248285"/>
            <a:chOff x="131041" y="6022283"/>
            <a:chExt cx="624118" cy="142016"/>
          </a:xfrm>
        </p:grpSpPr>
        <p:sp>
          <p:nvSpPr>
            <p:cNvPr id="24" name="任意多边形: 形状 23"/>
            <p:cNvSpPr/>
            <p:nvPr>
              <p:custDataLst>
                <p:tags r:id="rId7"/>
              </p:custDataLst>
            </p:nvPr>
          </p:nvSpPr>
          <p:spPr bwMode="auto">
            <a:xfrm>
              <a:off x="131041" y="602228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5" name="Freeform 5"/>
            <p:cNvSpPr/>
            <p:nvPr>
              <p:custDataLst>
                <p:tags r:id="rId8"/>
              </p:custDataLst>
            </p:nvPr>
          </p:nvSpPr>
          <p:spPr bwMode="auto">
            <a:xfrm>
              <a:off x="277969" y="6022292"/>
              <a:ext cx="477190" cy="142007"/>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9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5" Type="http://schemas.openxmlformats.org/officeDocument/2006/relationships/theme" Target="../theme/theme2.xml"/><Relationship Id="rId24" Type="http://schemas.openxmlformats.org/officeDocument/2006/relationships/tags" Target="../tags/tag196.xml"/><Relationship Id="rId23" Type="http://schemas.openxmlformats.org/officeDocument/2006/relationships/tags" Target="../tags/tag195.xml"/><Relationship Id="rId22" Type="http://schemas.openxmlformats.org/officeDocument/2006/relationships/tags" Target="../tags/tag194.xml"/><Relationship Id="rId21" Type="http://schemas.openxmlformats.org/officeDocument/2006/relationships/tags" Target="../tags/tag193.xml"/><Relationship Id="rId20" Type="http://schemas.openxmlformats.org/officeDocument/2006/relationships/tags" Target="../tags/tag192.xml"/><Relationship Id="rId2" Type="http://schemas.openxmlformats.org/officeDocument/2006/relationships/slideLayout" Target="../slideLayouts/slideLayout12.xml"/><Relationship Id="rId19" Type="http://schemas.openxmlformats.org/officeDocument/2006/relationships/tags" Target="../tags/tag191.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5" Type="http://schemas.openxmlformats.org/officeDocument/2006/relationships/theme" Target="../theme/theme3.xml"/><Relationship Id="rId24" Type="http://schemas.openxmlformats.org/officeDocument/2006/relationships/tags" Target="../tags/tag392.xml"/><Relationship Id="rId23" Type="http://schemas.openxmlformats.org/officeDocument/2006/relationships/tags" Target="../tags/tag391.xml"/><Relationship Id="rId22" Type="http://schemas.openxmlformats.org/officeDocument/2006/relationships/tags" Target="../tags/tag390.xml"/><Relationship Id="rId21" Type="http://schemas.openxmlformats.org/officeDocument/2006/relationships/tags" Target="../tags/tag389.xml"/><Relationship Id="rId20" Type="http://schemas.openxmlformats.org/officeDocument/2006/relationships/tags" Target="../tags/tag388.xml"/><Relationship Id="rId2" Type="http://schemas.openxmlformats.org/officeDocument/2006/relationships/slideLayout" Target="../slideLayouts/slideLayout30.xml"/><Relationship Id="rId19" Type="http://schemas.openxmlformats.org/officeDocument/2006/relationships/tags" Target="../tags/tag387.xml"/><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1.xml"/><Relationship Id="rId7" Type="http://schemas.openxmlformats.org/officeDocument/2006/relationships/tags" Target="../tags/tag39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tags" Target="../tags/tag393.xml"/></Relationships>
</file>

<file path=ppt/slides/_rels/slide10.xml.rels><?xml version="1.0" encoding="UTF-8" standalone="yes"?>
<Relationships xmlns="http://schemas.openxmlformats.org/package/2006/relationships"><Relationship Id="rId9" Type="http://schemas.openxmlformats.org/officeDocument/2006/relationships/tags" Target="../tags/tag521.xml"/><Relationship Id="rId8" Type="http://schemas.openxmlformats.org/officeDocument/2006/relationships/tags" Target="../tags/tag520.xml"/><Relationship Id="rId7" Type="http://schemas.openxmlformats.org/officeDocument/2006/relationships/tags" Target="../tags/tag519.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3" Type="http://schemas.openxmlformats.org/officeDocument/2006/relationships/tags" Target="../tags/tag515.xml"/><Relationship Id="rId2" Type="http://schemas.openxmlformats.org/officeDocument/2006/relationships/tags" Target="../tags/tag514.xml"/><Relationship Id="rId19" Type="http://schemas.openxmlformats.org/officeDocument/2006/relationships/notesSlide" Target="../notesSlides/notesSlide10.xml"/><Relationship Id="rId18" Type="http://schemas.openxmlformats.org/officeDocument/2006/relationships/slideLayout" Target="../slideLayouts/slideLayout35.xml"/><Relationship Id="rId17" Type="http://schemas.openxmlformats.org/officeDocument/2006/relationships/tags" Target="../tags/tag525.xml"/><Relationship Id="rId16" Type="http://schemas.openxmlformats.org/officeDocument/2006/relationships/image" Target="../media/image17.png"/><Relationship Id="rId15" Type="http://schemas.openxmlformats.org/officeDocument/2006/relationships/tags" Target="../tags/tag524.xml"/><Relationship Id="rId14" Type="http://schemas.openxmlformats.org/officeDocument/2006/relationships/image" Target="../media/image16.png"/><Relationship Id="rId13" Type="http://schemas.openxmlformats.org/officeDocument/2006/relationships/tags" Target="../tags/tag523.xml"/><Relationship Id="rId12" Type="http://schemas.openxmlformats.org/officeDocument/2006/relationships/tags" Target="../tags/tag522.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13.xml"/></Relationships>
</file>

<file path=ppt/slides/_rels/slide11.xml.rels><?xml version="1.0" encoding="UTF-8" standalone="yes"?>
<Relationships xmlns="http://schemas.openxmlformats.org/package/2006/relationships"><Relationship Id="rId9" Type="http://schemas.openxmlformats.org/officeDocument/2006/relationships/tags" Target="../tags/tag534.xml"/><Relationship Id="rId8" Type="http://schemas.openxmlformats.org/officeDocument/2006/relationships/tags" Target="../tags/tag533.xml"/><Relationship Id="rId7" Type="http://schemas.openxmlformats.org/officeDocument/2006/relationships/tags" Target="../tags/tag532.xml"/><Relationship Id="rId6" Type="http://schemas.openxmlformats.org/officeDocument/2006/relationships/tags" Target="../tags/tag531.xml"/><Relationship Id="rId5" Type="http://schemas.openxmlformats.org/officeDocument/2006/relationships/tags" Target="../tags/tag530.xml"/><Relationship Id="rId4" Type="http://schemas.openxmlformats.org/officeDocument/2006/relationships/tags" Target="../tags/tag529.xml"/><Relationship Id="rId3" Type="http://schemas.openxmlformats.org/officeDocument/2006/relationships/tags" Target="../tags/tag528.xml"/><Relationship Id="rId25" Type="http://schemas.openxmlformats.org/officeDocument/2006/relationships/notesSlide" Target="../notesSlides/notesSlide11.xml"/><Relationship Id="rId24" Type="http://schemas.openxmlformats.org/officeDocument/2006/relationships/slideLayout" Target="../slideLayouts/slideLayout35.xml"/><Relationship Id="rId23" Type="http://schemas.openxmlformats.org/officeDocument/2006/relationships/tags" Target="../tags/tag541.xml"/><Relationship Id="rId22" Type="http://schemas.openxmlformats.org/officeDocument/2006/relationships/tags" Target="../tags/tag540.xml"/><Relationship Id="rId21" Type="http://schemas.openxmlformats.org/officeDocument/2006/relationships/image" Target="../media/image22.png"/><Relationship Id="rId20" Type="http://schemas.openxmlformats.org/officeDocument/2006/relationships/tags" Target="../tags/tag539.xml"/><Relationship Id="rId2" Type="http://schemas.openxmlformats.org/officeDocument/2006/relationships/tags" Target="../tags/tag527.xml"/><Relationship Id="rId19" Type="http://schemas.openxmlformats.org/officeDocument/2006/relationships/image" Target="../media/image21.png"/><Relationship Id="rId18" Type="http://schemas.openxmlformats.org/officeDocument/2006/relationships/tags" Target="../tags/tag538.xml"/><Relationship Id="rId17" Type="http://schemas.openxmlformats.org/officeDocument/2006/relationships/image" Target="../media/image20.svg"/><Relationship Id="rId16" Type="http://schemas.openxmlformats.org/officeDocument/2006/relationships/image" Target="../media/image19.png"/><Relationship Id="rId15" Type="http://schemas.openxmlformats.org/officeDocument/2006/relationships/tags" Target="../tags/tag537.xml"/><Relationship Id="rId14" Type="http://schemas.openxmlformats.org/officeDocument/2006/relationships/image" Target="../media/image18.png"/><Relationship Id="rId13" Type="http://schemas.openxmlformats.org/officeDocument/2006/relationships/tags" Target="../tags/tag536.xml"/><Relationship Id="rId12" Type="http://schemas.openxmlformats.org/officeDocument/2006/relationships/tags" Target="../tags/tag53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26.xml"/></Relationships>
</file>

<file path=ppt/slides/_rels/slide12.xml.rels><?xml version="1.0" encoding="UTF-8" standalone="yes"?>
<Relationships xmlns="http://schemas.openxmlformats.org/package/2006/relationships"><Relationship Id="rId9" Type="http://schemas.openxmlformats.org/officeDocument/2006/relationships/tags" Target="../tags/tag550.xml"/><Relationship Id="rId8" Type="http://schemas.openxmlformats.org/officeDocument/2006/relationships/tags" Target="../tags/tag549.xml"/><Relationship Id="rId7" Type="http://schemas.openxmlformats.org/officeDocument/2006/relationships/tags" Target="../tags/tag548.xml"/><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tags" Target="../tags/tag545.xml"/><Relationship Id="rId3" Type="http://schemas.openxmlformats.org/officeDocument/2006/relationships/tags" Target="../tags/tag544.xml"/><Relationship Id="rId29" Type="http://schemas.openxmlformats.org/officeDocument/2006/relationships/notesSlide" Target="../notesSlides/notesSlide12.xml"/><Relationship Id="rId28" Type="http://schemas.openxmlformats.org/officeDocument/2006/relationships/slideLayout" Target="../slideLayouts/slideLayout35.xml"/><Relationship Id="rId27" Type="http://schemas.openxmlformats.org/officeDocument/2006/relationships/tags" Target="../tags/tag561.xml"/><Relationship Id="rId26" Type="http://schemas.openxmlformats.org/officeDocument/2006/relationships/image" Target="../media/image27.png"/><Relationship Id="rId25" Type="http://schemas.openxmlformats.org/officeDocument/2006/relationships/image" Target="../media/image26.png"/><Relationship Id="rId24" Type="http://schemas.openxmlformats.org/officeDocument/2006/relationships/image" Target="../media/image25.png"/><Relationship Id="rId23" Type="http://schemas.openxmlformats.org/officeDocument/2006/relationships/image" Target="../media/image24.png"/><Relationship Id="rId22" Type="http://schemas.openxmlformats.org/officeDocument/2006/relationships/tags" Target="../tags/tag560.xml"/><Relationship Id="rId21" Type="http://schemas.openxmlformats.org/officeDocument/2006/relationships/tags" Target="../tags/tag559.xml"/><Relationship Id="rId20" Type="http://schemas.openxmlformats.org/officeDocument/2006/relationships/tags" Target="../tags/tag558.xml"/><Relationship Id="rId2" Type="http://schemas.openxmlformats.org/officeDocument/2006/relationships/tags" Target="../tags/tag543.xml"/><Relationship Id="rId19" Type="http://schemas.openxmlformats.org/officeDocument/2006/relationships/tags" Target="../tags/tag557.xml"/><Relationship Id="rId18" Type="http://schemas.openxmlformats.org/officeDocument/2006/relationships/tags" Target="../tags/tag556.xml"/><Relationship Id="rId17" Type="http://schemas.openxmlformats.org/officeDocument/2006/relationships/tags" Target="../tags/tag555.xml"/><Relationship Id="rId16" Type="http://schemas.openxmlformats.org/officeDocument/2006/relationships/tags" Target="../tags/tag554.xml"/><Relationship Id="rId15" Type="http://schemas.openxmlformats.org/officeDocument/2006/relationships/tags" Target="../tags/tag553.xml"/><Relationship Id="rId14" Type="http://schemas.openxmlformats.org/officeDocument/2006/relationships/tags" Target="../tags/tag552.xml"/><Relationship Id="rId13" Type="http://schemas.openxmlformats.org/officeDocument/2006/relationships/image" Target="../media/image23.png"/><Relationship Id="rId12" Type="http://schemas.openxmlformats.org/officeDocument/2006/relationships/tags" Target="../tags/tag551.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42.xml"/></Relationships>
</file>

<file path=ppt/slides/_rels/slide13.xml.rels><?xml version="1.0" encoding="UTF-8" standalone="yes"?>
<Relationships xmlns="http://schemas.openxmlformats.org/package/2006/relationships"><Relationship Id="rId9" Type="http://schemas.openxmlformats.org/officeDocument/2006/relationships/tags" Target="../tags/tag570.xml"/><Relationship Id="rId8" Type="http://schemas.openxmlformats.org/officeDocument/2006/relationships/tags" Target="../tags/tag569.xml"/><Relationship Id="rId7" Type="http://schemas.openxmlformats.org/officeDocument/2006/relationships/tags" Target="../tags/tag568.xml"/><Relationship Id="rId6" Type="http://schemas.openxmlformats.org/officeDocument/2006/relationships/tags" Target="../tags/tag567.xml"/><Relationship Id="rId5" Type="http://schemas.openxmlformats.org/officeDocument/2006/relationships/tags" Target="../tags/tag566.xml"/><Relationship Id="rId4" Type="http://schemas.openxmlformats.org/officeDocument/2006/relationships/tags" Target="../tags/tag565.xml"/><Relationship Id="rId3" Type="http://schemas.openxmlformats.org/officeDocument/2006/relationships/tags" Target="../tags/tag564.xml"/><Relationship Id="rId22" Type="http://schemas.openxmlformats.org/officeDocument/2006/relationships/notesSlide" Target="../notesSlides/notesSlide13.xml"/><Relationship Id="rId21" Type="http://schemas.openxmlformats.org/officeDocument/2006/relationships/slideLayout" Target="../slideLayouts/slideLayout35.xml"/><Relationship Id="rId20" Type="http://schemas.openxmlformats.org/officeDocument/2006/relationships/tags" Target="../tags/tag575.xml"/><Relationship Id="rId2" Type="http://schemas.openxmlformats.org/officeDocument/2006/relationships/tags" Target="../tags/tag563.xml"/><Relationship Id="rId19" Type="http://schemas.openxmlformats.org/officeDocument/2006/relationships/image" Target="../media/image31.png"/><Relationship Id="rId18" Type="http://schemas.openxmlformats.org/officeDocument/2006/relationships/tags" Target="../tags/tag574.xml"/><Relationship Id="rId17" Type="http://schemas.openxmlformats.org/officeDocument/2006/relationships/image" Target="../media/image30.png"/><Relationship Id="rId16" Type="http://schemas.openxmlformats.org/officeDocument/2006/relationships/tags" Target="../tags/tag573.xml"/><Relationship Id="rId15" Type="http://schemas.openxmlformats.org/officeDocument/2006/relationships/image" Target="../media/image29.png"/><Relationship Id="rId14" Type="http://schemas.openxmlformats.org/officeDocument/2006/relationships/tags" Target="../tags/tag572.xml"/><Relationship Id="rId13" Type="http://schemas.openxmlformats.org/officeDocument/2006/relationships/image" Target="../media/image28.png"/><Relationship Id="rId12" Type="http://schemas.openxmlformats.org/officeDocument/2006/relationships/tags" Target="../tags/tag571.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62.xml"/></Relationships>
</file>

<file path=ppt/slides/_rels/slide14.xml.rels><?xml version="1.0" encoding="UTF-8" standalone="yes"?>
<Relationships xmlns="http://schemas.openxmlformats.org/package/2006/relationships"><Relationship Id="rId9" Type="http://schemas.openxmlformats.org/officeDocument/2006/relationships/tags" Target="../tags/tag584.xml"/><Relationship Id="rId8" Type="http://schemas.openxmlformats.org/officeDocument/2006/relationships/tags" Target="../tags/tag583.xml"/><Relationship Id="rId7" Type="http://schemas.openxmlformats.org/officeDocument/2006/relationships/tags" Target="../tags/tag582.xml"/><Relationship Id="rId6" Type="http://schemas.openxmlformats.org/officeDocument/2006/relationships/tags" Target="../tags/tag581.xml"/><Relationship Id="rId5" Type="http://schemas.openxmlformats.org/officeDocument/2006/relationships/tags" Target="../tags/tag580.xml"/><Relationship Id="rId4" Type="http://schemas.openxmlformats.org/officeDocument/2006/relationships/tags" Target="../tags/tag579.xml"/><Relationship Id="rId3" Type="http://schemas.openxmlformats.org/officeDocument/2006/relationships/tags" Target="../tags/tag578.xml"/><Relationship Id="rId25" Type="http://schemas.openxmlformats.org/officeDocument/2006/relationships/notesSlide" Target="../notesSlides/notesSlide14.xml"/><Relationship Id="rId24" Type="http://schemas.openxmlformats.org/officeDocument/2006/relationships/slideLayout" Target="../slideLayouts/slideLayout35.xml"/><Relationship Id="rId23" Type="http://schemas.openxmlformats.org/officeDocument/2006/relationships/tags" Target="../tags/tag596.xml"/><Relationship Id="rId22" Type="http://schemas.openxmlformats.org/officeDocument/2006/relationships/tags" Target="../tags/tag595.xml"/><Relationship Id="rId21" Type="http://schemas.openxmlformats.org/officeDocument/2006/relationships/tags" Target="../tags/tag594.xml"/><Relationship Id="rId20" Type="http://schemas.openxmlformats.org/officeDocument/2006/relationships/tags" Target="../tags/tag593.xml"/><Relationship Id="rId2" Type="http://schemas.openxmlformats.org/officeDocument/2006/relationships/tags" Target="../tags/tag577.xml"/><Relationship Id="rId19" Type="http://schemas.openxmlformats.org/officeDocument/2006/relationships/tags" Target="../tags/tag592.xml"/><Relationship Id="rId18" Type="http://schemas.openxmlformats.org/officeDocument/2006/relationships/tags" Target="../tags/tag591.xml"/><Relationship Id="rId17" Type="http://schemas.openxmlformats.org/officeDocument/2006/relationships/tags" Target="../tags/tag590.xml"/><Relationship Id="rId16" Type="http://schemas.openxmlformats.org/officeDocument/2006/relationships/tags" Target="../tags/tag589.xml"/><Relationship Id="rId15" Type="http://schemas.openxmlformats.org/officeDocument/2006/relationships/tags" Target="../tags/tag588.xml"/><Relationship Id="rId14" Type="http://schemas.openxmlformats.org/officeDocument/2006/relationships/tags" Target="../tags/tag587.xml"/><Relationship Id="rId13" Type="http://schemas.openxmlformats.org/officeDocument/2006/relationships/tags" Target="../tags/tag586.xml"/><Relationship Id="rId12" Type="http://schemas.openxmlformats.org/officeDocument/2006/relationships/tags" Target="../tags/tag585.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576.xml"/></Relationships>
</file>

<file path=ppt/slides/_rels/slide15.xml.rels><?xml version="1.0" encoding="UTF-8" standalone="yes"?>
<Relationships xmlns="http://schemas.openxmlformats.org/package/2006/relationships"><Relationship Id="rId9" Type="http://schemas.openxmlformats.org/officeDocument/2006/relationships/tags" Target="../tags/tag603.xml"/><Relationship Id="rId8" Type="http://schemas.openxmlformats.org/officeDocument/2006/relationships/tags" Target="../tags/tag602.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601.xml"/><Relationship Id="rId4" Type="http://schemas.openxmlformats.org/officeDocument/2006/relationships/tags" Target="../tags/tag600.xml"/><Relationship Id="rId3" Type="http://schemas.openxmlformats.org/officeDocument/2006/relationships/tags" Target="../tags/tag599.xml"/><Relationship Id="rId2" Type="http://schemas.openxmlformats.org/officeDocument/2006/relationships/tags" Target="../tags/tag598.xml"/><Relationship Id="rId12" Type="http://schemas.openxmlformats.org/officeDocument/2006/relationships/notesSlide" Target="../notesSlides/notesSlide15.xml"/><Relationship Id="rId11" Type="http://schemas.openxmlformats.org/officeDocument/2006/relationships/slideLayout" Target="../slideLayouts/slideLayout31.xml"/><Relationship Id="rId10" Type="http://schemas.openxmlformats.org/officeDocument/2006/relationships/tags" Target="../tags/tag604.xml"/><Relationship Id="rId1" Type="http://schemas.openxmlformats.org/officeDocument/2006/relationships/tags" Target="../tags/tag597.xml"/></Relationships>
</file>

<file path=ppt/slides/_rels/slide16.xml.rels><?xml version="1.0" encoding="UTF-8" standalone="yes"?>
<Relationships xmlns="http://schemas.openxmlformats.org/package/2006/relationships"><Relationship Id="rId9" Type="http://schemas.openxmlformats.org/officeDocument/2006/relationships/tags" Target="../tags/tag613.xml"/><Relationship Id="rId8" Type="http://schemas.openxmlformats.org/officeDocument/2006/relationships/tags" Target="../tags/tag612.xml"/><Relationship Id="rId7" Type="http://schemas.openxmlformats.org/officeDocument/2006/relationships/tags" Target="../tags/tag611.xml"/><Relationship Id="rId6" Type="http://schemas.openxmlformats.org/officeDocument/2006/relationships/tags" Target="../tags/tag610.xml"/><Relationship Id="rId5" Type="http://schemas.openxmlformats.org/officeDocument/2006/relationships/tags" Target="../tags/tag609.xml"/><Relationship Id="rId4" Type="http://schemas.openxmlformats.org/officeDocument/2006/relationships/tags" Target="../tags/tag608.xml"/><Relationship Id="rId3" Type="http://schemas.openxmlformats.org/officeDocument/2006/relationships/tags" Target="../tags/tag607.xml"/><Relationship Id="rId25" Type="http://schemas.openxmlformats.org/officeDocument/2006/relationships/notesSlide" Target="../notesSlides/notesSlide16.xml"/><Relationship Id="rId24" Type="http://schemas.openxmlformats.org/officeDocument/2006/relationships/slideLayout" Target="../slideLayouts/slideLayout35.xml"/><Relationship Id="rId23" Type="http://schemas.openxmlformats.org/officeDocument/2006/relationships/tags" Target="../tags/tag621.xml"/><Relationship Id="rId22" Type="http://schemas.openxmlformats.org/officeDocument/2006/relationships/tags" Target="../tags/tag620.xml"/><Relationship Id="rId21" Type="http://schemas.openxmlformats.org/officeDocument/2006/relationships/tags" Target="../tags/tag619.xml"/><Relationship Id="rId20" Type="http://schemas.openxmlformats.org/officeDocument/2006/relationships/tags" Target="../tags/tag618.xml"/><Relationship Id="rId2" Type="http://schemas.openxmlformats.org/officeDocument/2006/relationships/tags" Target="../tags/tag606.xml"/><Relationship Id="rId19" Type="http://schemas.openxmlformats.org/officeDocument/2006/relationships/image" Target="../media/image35.png"/><Relationship Id="rId18" Type="http://schemas.openxmlformats.org/officeDocument/2006/relationships/tags" Target="../tags/tag617.xml"/><Relationship Id="rId17" Type="http://schemas.openxmlformats.org/officeDocument/2006/relationships/image" Target="../media/image34.png"/><Relationship Id="rId16" Type="http://schemas.openxmlformats.org/officeDocument/2006/relationships/tags" Target="../tags/tag616.xml"/><Relationship Id="rId15" Type="http://schemas.openxmlformats.org/officeDocument/2006/relationships/image" Target="../media/image33.png"/><Relationship Id="rId14" Type="http://schemas.openxmlformats.org/officeDocument/2006/relationships/tags" Target="../tags/tag615.xml"/><Relationship Id="rId13" Type="http://schemas.openxmlformats.org/officeDocument/2006/relationships/image" Target="../media/image32.png"/><Relationship Id="rId12" Type="http://schemas.openxmlformats.org/officeDocument/2006/relationships/tags" Target="../tags/tag614.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605.xml"/></Relationships>
</file>

<file path=ppt/slides/_rels/slide17.xml.rels><?xml version="1.0" encoding="UTF-8" standalone="yes"?>
<Relationships xmlns="http://schemas.openxmlformats.org/package/2006/relationships"><Relationship Id="rId9" Type="http://schemas.openxmlformats.org/officeDocument/2006/relationships/tags" Target="../tags/tag630.xml"/><Relationship Id="rId8" Type="http://schemas.openxmlformats.org/officeDocument/2006/relationships/tags" Target="../tags/tag629.xml"/><Relationship Id="rId7" Type="http://schemas.openxmlformats.org/officeDocument/2006/relationships/tags" Target="../tags/tag628.xml"/><Relationship Id="rId6" Type="http://schemas.openxmlformats.org/officeDocument/2006/relationships/tags" Target="../tags/tag627.xml"/><Relationship Id="rId5" Type="http://schemas.openxmlformats.org/officeDocument/2006/relationships/tags" Target="../tags/tag626.xml"/><Relationship Id="rId4" Type="http://schemas.openxmlformats.org/officeDocument/2006/relationships/tags" Target="../tags/tag625.xml"/><Relationship Id="rId3" Type="http://schemas.openxmlformats.org/officeDocument/2006/relationships/tags" Target="../tags/tag624.xml"/><Relationship Id="rId2" Type="http://schemas.openxmlformats.org/officeDocument/2006/relationships/tags" Target="../tags/tag623.xml"/><Relationship Id="rId15" Type="http://schemas.openxmlformats.org/officeDocument/2006/relationships/notesSlide" Target="../notesSlides/notesSlide17.xml"/><Relationship Id="rId14" Type="http://schemas.openxmlformats.org/officeDocument/2006/relationships/slideLayout" Target="../slideLayouts/slideLayout35.xml"/><Relationship Id="rId13" Type="http://schemas.openxmlformats.org/officeDocument/2006/relationships/tags" Target="../tags/tag632.xml"/><Relationship Id="rId12" Type="http://schemas.openxmlformats.org/officeDocument/2006/relationships/image" Target="../media/image36.png"/><Relationship Id="rId11" Type="http://schemas.openxmlformats.org/officeDocument/2006/relationships/tags" Target="../tags/tag631.xml"/><Relationship Id="rId10" Type="http://schemas.openxmlformats.org/officeDocument/2006/relationships/image" Target="../media/image1.png"/><Relationship Id="rId1" Type="http://schemas.openxmlformats.org/officeDocument/2006/relationships/tags" Target="../tags/tag622.xml"/></Relationships>
</file>

<file path=ppt/slides/_rels/slide18.xml.rels><?xml version="1.0" encoding="UTF-8" standalone="yes"?>
<Relationships xmlns="http://schemas.openxmlformats.org/package/2006/relationships"><Relationship Id="rId9" Type="http://schemas.openxmlformats.org/officeDocument/2006/relationships/tags" Target="../tags/tag641.xml"/><Relationship Id="rId8" Type="http://schemas.openxmlformats.org/officeDocument/2006/relationships/tags" Target="../tags/tag640.xml"/><Relationship Id="rId7" Type="http://schemas.openxmlformats.org/officeDocument/2006/relationships/tags" Target="../tags/tag639.xml"/><Relationship Id="rId6" Type="http://schemas.openxmlformats.org/officeDocument/2006/relationships/tags" Target="../tags/tag638.xml"/><Relationship Id="rId5" Type="http://schemas.openxmlformats.org/officeDocument/2006/relationships/tags" Target="../tags/tag637.xml"/><Relationship Id="rId4" Type="http://schemas.openxmlformats.org/officeDocument/2006/relationships/tags" Target="../tags/tag636.xml"/><Relationship Id="rId3" Type="http://schemas.openxmlformats.org/officeDocument/2006/relationships/tags" Target="../tags/tag635.xml"/><Relationship Id="rId2" Type="http://schemas.openxmlformats.org/officeDocument/2006/relationships/tags" Target="../tags/tag634.xml"/><Relationship Id="rId15" Type="http://schemas.openxmlformats.org/officeDocument/2006/relationships/notesSlide" Target="../notesSlides/notesSlide18.xml"/><Relationship Id="rId14" Type="http://schemas.openxmlformats.org/officeDocument/2006/relationships/slideLayout" Target="../slideLayouts/slideLayout35.xml"/><Relationship Id="rId13" Type="http://schemas.openxmlformats.org/officeDocument/2006/relationships/tags" Target="../tags/tag643.xml"/><Relationship Id="rId12" Type="http://schemas.openxmlformats.org/officeDocument/2006/relationships/image" Target="../media/image37.png"/><Relationship Id="rId11" Type="http://schemas.openxmlformats.org/officeDocument/2006/relationships/tags" Target="../tags/tag642.xml"/><Relationship Id="rId10" Type="http://schemas.openxmlformats.org/officeDocument/2006/relationships/image" Target="../media/image1.png"/><Relationship Id="rId1" Type="http://schemas.openxmlformats.org/officeDocument/2006/relationships/tags" Target="../tags/tag633.xml"/></Relationships>
</file>

<file path=ppt/slides/_rels/slide19.xml.rels><?xml version="1.0" encoding="UTF-8" standalone="yes"?>
<Relationships xmlns="http://schemas.openxmlformats.org/package/2006/relationships"><Relationship Id="rId9" Type="http://schemas.openxmlformats.org/officeDocument/2006/relationships/tags" Target="../tags/tag652.xml"/><Relationship Id="rId8" Type="http://schemas.openxmlformats.org/officeDocument/2006/relationships/tags" Target="../tags/tag651.xml"/><Relationship Id="rId7" Type="http://schemas.openxmlformats.org/officeDocument/2006/relationships/tags" Target="../tags/tag650.xml"/><Relationship Id="rId6" Type="http://schemas.openxmlformats.org/officeDocument/2006/relationships/tags" Target="../tags/tag649.xml"/><Relationship Id="rId5" Type="http://schemas.openxmlformats.org/officeDocument/2006/relationships/tags" Target="../tags/tag648.xml"/><Relationship Id="rId4" Type="http://schemas.openxmlformats.org/officeDocument/2006/relationships/tags" Target="../tags/tag647.xml"/><Relationship Id="rId3" Type="http://schemas.openxmlformats.org/officeDocument/2006/relationships/tags" Target="../tags/tag646.xml"/><Relationship Id="rId2" Type="http://schemas.openxmlformats.org/officeDocument/2006/relationships/tags" Target="../tags/tag645.xml"/><Relationship Id="rId16" Type="http://schemas.openxmlformats.org/officeDocument/2006/relationships/notesSlide" Target="../notesSlides/notesSlide19.xml"/><Relationship Id="rId15" Type="http://schemas.openxmlformats.org/officeDocument/2006/relationships/slideLayout" Target="../slideLayouts/slideLayout35.xml"/><Relationship Id="rId14" Type="http://schemas.openxmlformats.org/officeDocument/2006/relationships/tags" Target="../tags/tag655.xml"/><Relationship Id="rId13" Type="http://schemas.openxmlformats.org/officeDocument/2006/relationships/tags" Target="../tags/tag654.xml"/><Relationship Id="rId12" Type="http://schemas.openxmlformats.org/officeDocument/2006/relationships/image" Target="../media/image38.png"/><Relationship Id="rId11" Type="http://schemas.openxmlformats.org/officeDocument/2006/relationships/tags" Target="../tags/tag653.xml"/><Relationship Id="rId10" Type="http://schemas.openxmlformats.org/officeDocument/2006/relationships/image" Target="../media/image1.png"/><Relationship Id="rId1" Type="http://schemas.openxmlformats.org/officeDocument/2006/relationships/tags" Target="../tags/tag644.xml"/></Relationships>
</file>

<file path=ppt/slides/_rels/slide2.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tags" Target="../tags/tag405.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tags" Target="../tags/tag400.xml"/><Relationship Id="rId28" Type="http://schemas.openxmlformats.org/officeDocument/2006/relationships/notesSlide" Target="../notesSlides/notesSlide2.xml"/><Relationship Id="rId27" Type="http://schemas.openxmlformats.org/officeDocument/2006/relationships/slideLayout" Target="../slideLayouts/slideLayout34.xml"/><Relationship Id="rId26" Type="http://schemas.openxmlformats.org/officeDocument/2006/relationships/tags" Target="../tags/tag421.xml"/><Relationship Id="rId25" Type="http://schemas.openxmlformats.org/officeDocument/2006/relationships/tags" Target="../tags/tag420.xml"/><Relationship Id="rId24" Type="http://schemas.openxmlformats.org/officeDocument/2006/relationships/tags" Target="../tags/tag419.xml"/><Relationship Id="rId23" Type="http://schemas.openxmlformats.org/officeDocument/2006/relationships/tags" Target="../tags/tag418.xml"/><Relationship Id="rId22" Type="http://schemas.openxmlformats.org/officeDocument/2006/relationships/tags" Target="../tags/tag417.xml"/><Relationship Id="rId21" Type="http://schemas.openxmlformats.org/officeDocument/2006/relationships/tags" Target="../tags/tag416.xml"/><Relationship Id="rId20" Type="http://schemas.openxmlformats.org/officeDocument/2006/relationships/tags" Target="../tags/tag415.xml"/><Relationship Id="rId2" Type="http://schemas.openxmlformats.org/officeDocument/2006/relationships/tags" Target="../tags/tag399.xml"/><Relationship Id="rId19" Type="http://schemas.openxmlformats.org/officeDocument/2006/relationships/tags" Target="../tags/tag414.xml"/><Relationship Id="rId18" Type="http://schemas.openxmlformats.org/officeDocument/2006/relationships/tags" Target="../tags/tag413.xml"/><Relationship Id="rId17" Type="http://schemas.openxmlformats.org/officeDocument/2006/relationships/tags" Target="../tags/tag412.xml"/><Relationship Id="rId16" Type="http://schemas.openxmlformats.org/officeDocument/2006/relationships/tags" Target="../tags/tag411.xml"/><Relationship Id="rId15" Type="http://schemas.openxmlformats.org/officeDocument/2006/relationships/tags" Target="../tags/tag410.xml"/><Relationship Id="rId14" Type="http://schemas.openxmlformats.org/officeDocument/2006/relationships/tags" Target="../tags/tag409.xml"/><Relationship Id="rId13" Type="http://schemas.openxmlformats.org/officeDocument/2006/relationships/image" Target="../media/image2.svg"/><Relationship Id="rId12" Type="http://schemas.openxmlformats.org/officeDocument/2006/relationships/image" Target="../media/image1.png"/><Relationship Id="rId11" Type="http://schemas.openxmlformats.org/officeDocument/2006/relationships/tags" Target="../tags/tag408.xml"/><Relationship Id="rId10" Type="http://schemas.openxmlformats.org/officeDocument/2006/relationships/tags" Target="../tags/tag407.xml"/><Relationship Id="rId1" Type="http://schemas.openxmlformats.org/officeDocument/2006/relationships/tags" Target="../tags/tag398.xml"/></Relationships>
</file>

<file path=ppt/slides/_rels/slide20.xml.rels><?xml version="1.0" encoding="UTF-8" standalone="yes"?>
<Relationships xmlns="http://schemas.openxmlformats.org/package/2006/relationships"><Relationship Id="rId9" Type="http://schemas.openxmlformats.org/officeDocument/2006/relationships/tags" Target="../tags/tag664.xml"/><Relationship Id="rId8" Type="http://schemas.openxmlformats.org/officeDocument/2006/relationships/tags" Target="../tags/tag663.xml"/><Relationship Id="rId7" Type="http://schemas.openxmlformats.org/officeDocument/2006/relationships/tags" Target="../tags/tag662.xml"/><Relationship Id="rId6" Type="http://schemas.openxmlformats.org/officeDocument/2006/relationships/tags" Target="../tags/tag661.xml"/><Relationship Id="rId5" Type="http://schemas.openxmlformats.org/officeDocument/2006/relationships/tags" Target="../tags/tag660.xml"/><Relationship Id="rId4" Type="http://schemas.openxmlformats.org/officeDocument/2006/relationships/tags" Target="../tags/tag659.xml"/><Relationship Id="rId33" Type="http://schemas.openxmlformats.org/officeDocument/2006/relationships/notesSlide" Target="../notesSlides/notesSlide20.xml"/><Relationship Id="rId32" Type="http://schemas.openxmlformats.org/officeDocument/2006/relationships/slideLayout" Target="../slideLayouts/slideLayout35.xml"/><Relationship Id="rId31" Type="http://schemas.openxmlformats.org/officeDocument/2006/relationships/tags" Target="../tags/tag680.xml"/><Relationship Id="rId30" Type="http://schemas.openxmlformats.org/officeDocument/2006/relationships/tags" Target="../tags/tag679.xml"/><Relationship Id="rId3" Type="http://schemas.openxmlformats.org/officeDocument/2006/relationships/tags" Target="../tags/tag658.xml"/><Relationship Id="rId29" Type="http://schemas.openxmlformats.org/officeDocument/2006/relationships/tags" Target="../tags/tag678.xml"/><Relationship Id="rId28" Type="http://schemas.openxmlformats.org/officeDocument/2006/relationships/tags" Target="../tags/tag677.xml"/><Relationship Id="rId27" Type="http://schemas.openxmlformats.org/officeDocument/2006/relationships/tags" Target="../tags/tag676.xml"/><Relationship Id="rId26" Type="http://schemas.openxmlformats.org/officeDocument/2006/relationships/tags" Target="../tags/tag675.xml"/><Relationship Id="rId25" Type="http://schemas.openxmlformats.org/officeDocument/2006/relationships/image" Target="../media/image43.png"/><Relationship Id="rId24" Type="http://schemas.openxmlformats.org/officeDocument/2006/relationships/tags" Target="../tags/tag674.xml"/><Relationship Id="rId23" Type="http://schemas.openxmlformats.org/officeDocument/2006/relationships/tags" Target="../tags/tag673.xml"/><Relationship Id="rId22" Type="http://schemas.openxmlformats.org/officeDocument/2006/relationships/tags" Target="../tags/tag672.xml"/><Relationship Id="rId21" Type="http://schemas.openxmlformats.org/officeDocument/2006/relationships/tags" Target="../tags/tag671.xml"/><Relationship Id="rId20" Type="http://schemas.openxmlformats.org/officeDocument/2006/relationships/tags" Target="../tags/tag670.xml"/><Relationship Id="rId2" Type="http://schemas.openxmlformats.org/officeDocument/2006/relationships/tags" Target="../tags/tag657.xml"/><Relationship Id="rId19" Type="http://schemas.openxmlformats.org/officeDocument/2006/relationships/image" Target="../media/image42.png"/><Relationship Id="rId18" Type="http://schemas.openxmlformats.org/officeDocument/2006/relationships/tags" Target="../tags/tag669.xml"/><Relationship Id="rId17" Type="http://schemas.openxmlformats.org/officeDocument/2006/relationships/image" Target="../media/image41.png"/><Relationship Id="rId16" Type="http://schemas.openxmlformats.org/officeDocument/2006/relationships/tags" Target="../tags/tag668.xml"/><Relationship Id="rId15" Type="http://schemas.openxmlformats.org/officeDocument/2006/relationships/tags" Target="../tags/tag667.xml"/><Relationship Id="rId14" Type="http://schemas.openxmlformats.org/officeDocument/2006/relationships/image" Target="../media/image40.png"/><Relationship Id="rId13" Type="http://schemas.openxmlformats.org/officeDocument/2006/relationships/tags" Target="../tags/tag666.xml"/><Relationship Id="rId12" Type="http://schemas.openxmlformats.org/officeDocument/2006/relationships/image" Target="../media/image39.png"/><Relationship Id="rId11" Type="http://schemas.openxmlformats.org/officeDocument/2006/relationships/tags" Target="../tags/tag665.xml"/><Relationship Id="rId10" Type="http://schemas.openxmlformats.org/officeDocument/2006/relationships/image" Target="../media/image1.png"/><Relationship Id="rId1" Type="http://schemas.openxmlformats.org/officeDocument/2006/relationships/tags" Target="../tags/tag656.xml"/></Relationships>
</file>

<file path=ppt/slides/_rels/slide21.xml.rels><?xml version="1.0" encoding="UTF-8" standalone="yes"?>
<Relationships xmlns="http://schemas.openxmlformats.org/package/2006/relationships"><Relationship Id="rId9" Type="http://schemas.openxmlformats.org/officeDocument/2006/relationships/tags" Target="../tags/tag689.xml"/><Relationship Id="rId8" Type="http://schemas.openxmlformats.org/officeDocument/2006/relationships/tags" Target="../tags/tag688.xml"/><Relationship Id="rId7" Type="http://schemas.openxmlformats.org/officeDocument/2006/relationships/tags" Target="../tags/tag687.xml"/><Relationship Id="rId6" Type="http://schemas.openxmlformats.org/officeDocument/2006/relationships/tags" Target="../tags/tag686.xml"/><Relationship Id="rId5" Type="http://schemas.openxmlformats.org/officeDocument/2006/relationships/tags" Target="../tags/tag685.xml"/><Relationship Id="rId4" Type="http://schemas.openxmlformats.org/officeDocument/2006/relationships/tags" Target="../tags/tag684.xml"/><Relationship Id="rId3" Type="http://schemas.openxmlformats.org/officeDocument/2006/relationships/tags" Target="../tags/tag683.xml"/><Relationship Id="rId2" Type="http://schemas.openxmlformats.org/officeDocument/2006/relationships/tags" Target="../tags/tag682.xml"/><Relationship Id="rId15" Type="http://schemas.openxmlformats.org/officeDocument/2006/relationships/notesSlide" Target="../notesSlides/notesSlide21.xml"/><Relationship Id="rId14" Type="http://schemas.openxmlformats.org/officeDocument/2006/relationships/slideLayout" Target="../slideLayouts/slideLayout35.xml"/><Relationship Id="rId13" Type="http://schemas.openxmlformats.org/officeDocument/2006/relationships/tags" Target="../tags/tag692.xml"/><Relationship Id="rId12" Type="http://schemas.openxmlformats.org/officeDocument/2006/relationships/tags" Target="../tags/tag691.xml"/><Relationship Id="rId11" Type="http://schemas.openxmlformats.org/officeDocument/2006/relationships/tags" Target="../tags/tag690.xml"/><Relationship Id="rId10" Type="http://schemas.openxmlformats.org/officeDocument/2006/relationships/image" Target="../media/image1.png"/><Relationship Id="rId1" Type="http://schemas.openxmlformats.org/officeDocument/2006/relationships/tags" Target="../tags/tag681.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tags" Target="../tags/tag699.xml"/><Relationship Id="rId7" Type="http://schemas.openxmlformats.org/officeDocument/2006/relationships/tags" Target="../tags/tag698.xml"/><Relationship Id="rId6" Type="http://schemas.openxmlformats.org/officeDocument/2006/relationships/image" Target="../media/image1.png"/><Relationship Id="rId5" Type="http://schemas.openxmlformats.org/officeDocument/2006/relationships/tags" Target="../tags/tag697.xml"/><Relationship Id="rId4" Type="http://schemas.openxmlformats.org/officeDocument/2006/relationships/tags" Target="../tags/tag696.xml"/><Relationship Id="rId3" Type="http://schemas.openxmlformats.org/officeDocument/2006/relationships/tags" Target="../tags/tag695.xml"/><Relationship Id="rId2" Type="http://schemas.openxmlformats.org/officeDocument/2006/relationships/tags" Target="../tags/tag694.xml"/><Relationship Id="rId10" Type="http://schemas.openxmlformats.org/officeDocument/2006/relationships/notesSlide" Target="../notesSlides/notesSlide22.xml"/><Relationship Id="rId1" Type="http://schemas.openxmlformats.org/officeDocument/2006/relationships/tags" Target="../tags/tag693.xml"/></Relationships>
</file>

<file path=ppt/slides/_rels/slide23.xml.rels><?xml version="1.0" encoding="UTF-8" standalone="yes"?>
<Relationships xmlns="http://schemas.openxmlformats.org/package/2006/relationships"><Relationship Id="rId9" Type="http://schemas.openxmlformats.org/officeDocument/2006/relationships/tags" Target="../tags/tag708.xml"/><Relationship Id="rId8" Type="http://schemas.openxmlformats.org/officeDocument/2006/relationships/tags" Target="../tags/tag707.xml"/><Relationship Id="rId7" Type="http://schemas.openxmlformats.org/officeDocument/2006/relationships/tags" Target="../tags/tag706.xml"/><Relationship Id="rId6" Type="http://schemas.openxmlformats.org/officeDocument/2006/relationships/tags" Target="../tags/tag705.xml"/><Relationship Id="rId5" Type="http://schemas.openxmlformats.org/officeDocument/2006/relationships/tags" Target="../tags/tag704.xml"/><Relationship Id="rId4" Type="http://schemas.openxmlformats.org/officeDocument/2006/relationships/tags" Target="../tags/tag703.xml"/><Relationship Id="rId3" Type="http://schemas.openxmlformats.org/officeDocument/2006/relationships/tags" Target="../tags/tag702.xml"/><Relationship Id="rId2" Type="http://schemas.openxmlformats.org/officeDocument/2006/relationships/tags" Target="../tags/tag701.xml"/><Relationship Id="rId17" Type="http://schemas.openxmlformats.org/officeDocument/2006/relationships/notesSlide" Target="../notesSlides/notesSlide23.xml"/><Relationship Id="rId16" Type="http://schemas.openxmlformats.org/officeDocument/2006/relationships/slideLayout" Target="../slideLayouts/slideLayout35.xml"/><Relationship Id="rId15" Type="http://schemas.openxmlformats.org/officeDocument/2006/relationships/tags" Target="../tags/tag712.xml"/><Relationship Id="rId14" Type="http://schemas.openxmlformats.org/officeDocument/2006/relationships/image" Target="../media/image44.png"/><Relationship Id="rId13" Type="http://schemas.openxmlformats.org/officeDocument/2006/relationships/tags" Target="../tags/tag711.xml"/><Relationship Id="rId12" Type="http://schemas.openxmlformats.org/officeDocument/2006/relationships/image" Target="../media/image1.png"/><Relationship Id="rId11" Type="http://schemas.openxmlformats.org/officeDocument/2006/relationships/tags" Target="../tags/tag710.xml"/><Relationship Id="rId10" Type="http://schemas.openxmlformats.org/officeDocument/2006/relationships/tags" Target="../tags/tag709.xml"/><Relationship Id="rId1" Type="http://schemas.openxmlformats.org/officeDocument/2006/relationships/tags" Target="../tags/tag700.xml"/></Relationships>
</file>

<file path=ppt/slides/_rels/slide24.xml.rels><?xml version="1.0" encoding="UTF-8" standalone="yes"?>
<Relationships xmlns="http://schemas.openxmlformats.org/package/2006/relationships"><Relationship Id="rId9" Type="http://schemas.openxmlformats.org/officeDocument/2006/relationships/tags" Target="../tags/tag721.xml"/><Relationship Id="rId8" Type="http://schemas.openxmlformats.org/officeDocument/2006/relationships/tags" Target="../tags/tag720.xml"/><Relationship Id="rId7" Type="http://schemas.openxmlformats.org/officeDocument/2006/relationships/tags" Target="../tags/tag719.xml"/><Relationship Id="rId6" Type="http://schemas.openxmlformats.org/officeDocument/2006/relationships/tags" Target="../tags/tag718.xml"/><Relationship Id="rId5" Type="http://schemas.openxmlformats.org/officeDocument/2006/relationships/tags" Target="../tags/tag717.xml"/><Relationship Id="rId48" Type="http://schemas.openxmlformats.org/officeDocument/2006/relationships/notesSlide" Target="../notesSlides/notesSlide24.xml"/><Relationship Id="rId47" Type="http://schemas.openxmlformats.org/officeDocument/2006/relationships/slideLayout" Target="../slideLayouts/slideLayout35.xml"/><Relationship Id="rId46" Type="http://schemas.openxmlformats.org/officeDocument/2006/relationships/tags" Target="../tags/tag752.xml"/><Relationship Id="rId45" Type="http://schemas.openxmlformats.org/officeDocument/2006/relationships/image" Target="../media/image49.png"/><Relationship Id="rId44" Type="http://schemas.openxmlformats.org/officeDocument/2006/relationships/tags" Target="../tags/tag751.xml"/><Relationship Id="rId43" Type="http://schemas.openxmlformats.org/officeDocument/2006/relationships/image" Target="../media/image48.png"/><Relationship Id="rId42" Type="http://schemas.openxmlformats.org/officeDocument/2006/relationships/tags" Target="../tags/tag750.xml"/><Relationship Id="rId41" Type="http://schemas.openxmlformats.org/officeDocument/2006/relationships/image" Target="../media/image47.png"/><Relationship Id="rId40" Type="http://schemas.openxmlformats.org/officeDocument/2006/relationships/tags" Target="../tags/tag749.xml"/><Relationship Id="rId4" Type="http://schemas.openxmlformats.org/officeDocument/2006/relationships/tags" Target="../tags/tag716.xml"/><Relationship Id="rId39" Type="http://schemas.openxmlformats.org/officeDocument/2006/relationships/image" Target="../media/image46.png"/><Relationship Id="rId38" Type="http://schemas.openxmlformats.org/officeDocument/2006/relationships/tags" Target="../tags/tag748.xml"/><Relationship Id="rId37" Type="http://schemas.openxmlformats.org/officeDocument/2006/relationships/image" Target="../media/image45.jpeg"/><Relationship Id="rId36" Type="http://schemas.openxmlformats.org/officeDocument/2006/relationships/tags" Target="../tags/tag747.xml"/><Relationship Id="rId35" Type="http://schemas.openxmlformats.org/officeDocument/2006/relationships/tags" Target="../tags/tag746.xml"/><Relationship Id="rId34" Type="http://schemas.openxmlformats.org/officeDocument/2006/relationships/tags" Target="../tags/tag745.xml"/><Relationship Id="rId33" Type="http://schemas.openxmlformats.org/officeDocument/2006/relationships/tags" Target="../tags/tag744.xml"/><Relationship Id="rId32" Type="http://schemas.openxmlformats.org/officeDocument/2006/relationships/tags" Target="../tags/tag743.xml"/><Relationship Id="rId31" Type="http://schemas.openxmlformats.org/officeDocument/2006/relationships/tags" Target="../tags/tag742.xml"/><Relationship Id="rId30" Type="http://schemas.openxmlformats.org/officeDocument/2006/relationships/tags" Target="../tags/tag741.xml"/><Relationship Id="rId3" Type="http://schemas.openxmlformats.org/officeDocument/2006/relationships/tags" Target="../tags/tag715.xml"/><Relationship Id="rId29" Type="http://schemas.openxmlformats.org/officeDocument/2006/relationships/tags" Target="../tags/tag740.xml"/><Relationship Id="rId28" Type="http://schemas.openxmlformats.org/officeDocument/2006/relationships/tags" Target="../tags/tag739.xml"/><Relationship Id="rId27" Type="http://schemas.openxmlformats.org/officeDocument/2006/relationships/tags" Target="../tags/tag738.xml"/><Relationship Id="rId26" Type="http://schemas.openxmlformats.org/officeDocument/2006/relationships/tags" Target="../tags/tag737.xml"/><Relationship Id="rId25" Type="http://schemas.openxmlformats.org/officeDocument/2006/relationships/tags" Target="../tags/tag736.xml"/><Relationship Id="rId24" Type="http://schemas.openxmlformats.org/officeDocument/2006/relationships/tags" Target="../tags/tag735.xml"/><Relationship Id="rId23" Type="http://schemas.openxmlformats.org/officeDocument/2006/relationships/tags" Target="../tags/tag734.xml"/><Relationship Id="rId22" Type="http://schemas.openxmlformats.org/officeDocument/2006/relationships/tags" Target="../tags/tag733.xml"/><Relationship Id="rId21" Type="http://schemas.openxmlformats.org/officeDocument/2006/relationships/tags" Target="../tags/tag732.xml"/><Relationship Id="rId20" Type="http://schemas.openxmlformats.org/officeDocument/2006/relationships/tags" Target="../tags/tag731.xml"/><Relationship Id="rId2" Type="http://schemas.openxmlformats.org/officeDocument/2006/relationships/tags" Target="../tags/tag714.xml"/><Relationship Id="rId19" Type="http://schemas.openxmlformats.org/officeDocument/2006/relationships/tags" Target="../tags/tag730.xml"/><Relationship Id="rId18" Type="http://schemas.openxmlformats.org/officeDocument/2006/relationships/tags" Target="../tags/tag729.xml"/><Relationship Id="rId17" Type="http://schemas.openxmlformats.org/officeDocument/2006/relationships/tags" Target="../tags/tag728.xml"/><Relationship Id="rId16" Type="http://schemas.openxmlformats.org/officeDocument/2006/relationships/tags" Target="../tags/tag727.xml"/><Relationship Id="rId15" Type="http://schemas.openxmlformats.org/officeDocument/2006/relationships/tags" Target="../tags/tag726.xml"/><Relationship Id="rId14" Type="http://schemas.openxmlformats.org/officeDocument/2006/relationships/tags" Target="../tags/tag725.xml"/><Relationship Id="rId13" Type="http://schemas.openxmlformats.org/officeDocument/2006/relationships/tags" Target="../tags/tag724.xml"/><Relationship Id="rId12" Type="http://schemas.openxmlformats.org/officeDocument/2006/relationships/tags" Target="../tags/tag723.xml"/><Relationship Id="rId11" Type="http://schemas.openxmlformats.org/officeDocument/2006/relationships/tags" Target="../tags/tag722.xml"/><Relationship Id="rId10" Type="http://schemas.openxmlformats.org/officeDocument/2006/relationships/image" Target="../media/image1.png"/><Relationship Id="rId1" Type="http://schemas.openxmlformats.org/officeDocument/2006/relationships/tags" Target="../tags/tag713.xml"/></Relationships>
</file>

<file path=ppt/slides/_rels/slide25.xml.rels><?xml version="1.0" encoding="UTF-8" standalone="yes"?>
<Relationships xmlns="http://schemas.openxmlformats.org/package/2006/relationships"><Relationship Id="rId9" Type="http://schemas.openxmlformats.org/officeDocument/2006/relationships/tags" Target="../tags/tag760.xml"/><Relationship Id="rId8" Type="http://schemas.openxmlformats.org/officeDocument/2006/relationships/tags" Target="../tags/tag759.xml"/><Relationship Id="rId7" Type="http://schemas.openxmlformats.org/officeDocument/2006/relationships/tags" Target="../tags/tag758.xml"/><Relationship Id="rId6" Type="http://schemas.openxmlformats.org/officeDocument/2006/relationships/image" Target="../media/image1.png"/><Relationship Id="rId5" Type="http://schemas.openxmlformats.org/officeDocument/2006/relationships/tags" Target="../tags/tag757.xml"/><Relationship Id="rId4" Type="http://schemas.openxmlformats.org/officeDocument/2006/relationships/tags" Target="../tags/tag756.xml"/><Relationship Id="rId3" Type="http://schemas.openxmlformats.org/officeDocument/2006/relationships/tags" Target="../tags/tag755.xml"/><Relationship Id="rId2" Type="http://schemas.openxmlformats.org/officeDocument/2006/relationships/tags" Target="../tags/tag754.xml"/><Relationship Id="rId11" Type="http://schemas.openxmlformats.org/officeDocument/2006/relationships/notesSlide" Target="../notesSlides/notesSlide25.xml"/><Relationship Id="rId10" Type="http://schemas.openxmlformats.org/officeDocument/2006/relationships/slideLayout" Target="../slideLayouts/slideLayout31.xml"/><Relationship Id="rId1" Type="http://schemas.openxmlformats.org/officeDocument/2006/relationships/tags" Target="../tags/tag753.xml"/></Relationships>
</file>

<file path=ppt/slides/_rels/slide26.xml.rels><?xml version="1.0" encoding="UTF-8" standalone="yes"?>
<Relationships xmlns="http://schemas.openxmlformats.org/package/2006/relationships"><Relationship Id="rId9" Type="http://schemas.openxmlformats.org/officeDocument/2006/relationships/tags" Target="../tags/tag769.xml"/><Relationship Id="rId8" Type="http://schemas.openxmlformats.org/officeDocument/2006/relationships/tags" Target="../tags/tag768.xml"/><Relationship Id="rId7" Type="http://schemas.openxmlformats.org/officeDocument/2006/relationships/tags" Target="../tags/tag767.xml"/><Relationship Id="rId6" Type="http://schemas.openxmlformats.org/officeDocument/2006/relationships/tags" Target="../tags/tag766.xml"/><Relationship Id="rId5" Type="http://schemas.openxmlformats.org/officeDocument/2006/relationships/tags" Target="../tags/tag765.xml"/><Relationship Id="rId4" Type="http://schemas.openxmlformats.org/officeDocument/2006/relationships/tags" Target="../tags/tag764.xml"/><Relationship Id="rId3" Type="http://schemas.openxmlformats.org/officeDocument/2006/relationships/tags" Target="../tags/tag763.xml"/><Relationship Id="rId2" Type="http://schemas.openxmlformats.org/officeDocument/2006/relationships/tags" Target="../tags/tag762.xml"/><Relationship Id="rId14" Type="http://schemas.openxmlformats.org/officeDocument/2006/relationships/notesSlide" Target="../notesSlides/notesSlide26.xml"/><Relationship Id="rId13" Type="http://schemas.openxmlformats.org/officeDocument/2006/relationships/slideLayout" Target="../slideLayouts/slideLayout35.xml"/><Relationship Id="rId12" Type="http://schemas.openxmlformats.org/officeDocument/2006/relationships/tags" Target="../tags/tag771.xml"/><Relationship Id="rId11" Type="http://schemas.openxmlformats.org/officeDocument/2006/relationships/tags" Target="../tags/tag770.xml"/><Relationship Id="rId10" Type="http://schemas.openxmlformats.org/officeDocument/2006/relationships/image" Target="../media/image1.png"/><Relationship Id="rId1" Type="http://schemas.openxmlformats.org/officeDocument/2006/relationships/tags" Target="../tags/tag761.xml"/></Relationships>
</file>

<file path=ppt/slides/_rels/slide27.xml.rels><?xml version="1.0" encoding="UTF-8" standalone="yes"?>
<Relationships xmlns="http://schemas.openxmlformats.org/package/2006/relationships"><Relationship Id="rId9" Type="http://schemas.openxmlformats.org/officeDocument/2006/relationships/tags" Target="../tags/tag780.xml"/><Relationship Id="rId8" Type="http://schemas.openxmlformats.org/officeDocument/2006/relationships/tags" Target="../tags/tag779.xml"/><Relationship Id="rId7" Type="http://schemas.openxmlformats.org/officeDocument/2006/relationships/tags" Target="../tags/tag778.xml"/><Relationship Id="rId6" Type="http://schemas.openxmlformats.org/officeDocument/2006/relationships/tags" Target="../tags/tag777.xml"/><Relationship Id="rId5" Type="http://schemas.openxmlformats.org/officeDocument/2006/relationships/tags" Target="../tags/tag776.xml"/><Relationship Id="rId4" Type="http://schemas.openxmlformats.org/officeDocument/2006/relationships/tags" Target="../tags/tag775.xml"/><Relationship Id="rId3" Type="http://schemas.openxmlformats.org/officeDocument/2006/relationships/tags" Target="../tags/tag774.xml"/><Relationship Id="rId20" Type="http://schemas.openxmlformats.org/officeDocument/2006/relationships/notesSlide" Target="../notesSlides/notesSlide27.xml"/><Relationship Id="rId2" Type="http://schemas.openxmlformats.org/officeDocument/2006/relationships/tags" Target="../tags/tag773.xml"/><Relationship Id="rId19" Type="http://schemas.openxmlformats.org/officeDocument/2006/relationships/slideLayout" Target="../slideLayouts/slideLayout35.xml"/><Relationship Id="rId18" Type="http://schemas.openxmlformats.org/officeDocument/2006/relationships/tags" Target="../tags/tag787.xml"/><Relationship Id="rId17" Type="http://schemas.openxmlformats.org/officeDocument/2006/relationships/tags" Target="../tags/tag786.xml"/><Relationship Id="rId16" Type="http://schemas.openxmlformats.org/officeDocument/2006/relationships/tags" Target="../tags/tag785.xml"/><Relationship Id="rId15" Type="http://schemas.openxmlformats.org/officeDocument/2006/relationships/tags" Target="../tags/tag784.xml"/><Relationship Id="rId14" Type="http://schemas.openxmlformats.org/officeDocument/2006/relationships/tags" Target="../tags/tag783.xml"/><Relationship Id="rId13" Type="http://schemas.openxmlformats.org/officeDocument/2006/relationships/tags" Target="../tags/tag782.xml"/><Relationship Id="rId12" Type="http://schemas.openxmlformats.org/officeDocument/2006/relationships/image" Target="../media/image50.png"/><Relationship Id="rId11" Type="http://schemas.openxmlformats.org/officeDocument/2006/relationships/tags" Target="../tags/tag781.xml"/><Relationship Id="rId10" Type="http://schemas.openxmlformats.org/officeDocument/2006/relationships/image" Target="../media/image1.png"/><Relationship Id="rId1" Type="http://schemas.openxmlformats.org/officeDocument/2006/relationships/tags" Target="../tags/tag772.xml"/></Relationships>
</file>

<file path=ppt/slides/_rels/slide28.xml.rels><?xml version="1.0" encoding="UTF-8" standalone="yes"?>
<Relationships xmlns="http://schemas.openxmlformats.org/package/2006/relationships"><Relationship Id="rId9" Type="http://schemas.openxmlformats.org/officeDocument/2006/relationships/tags" Target="../tags/tag796.xml"/><Relationship Id="rId8" Type="http://schemas.openxmlformats.org/officeDocument/2006/relationships/tags" Target="../tags/tag795.xml"/><Relationship Id="rId7" Type="http://schemas.openxmlformats.org/officeDocument/2006/relationships/tags" Target="../tags/tag794.xml"/><Relationship Id="rId6" Type="http://schemas.openxmlformats.org/officeDocument/2006/relationships/tags" Target="../tags/tag793.xml"/><Relationship Id="rId5" Type="http://schemas.openxmlformats.org/officeDocument/2006/relationships/tags" Target="../tags/tag792.xml"/><Relationship Id="rId4" Type="http://schemas.openxmlformats.org/officeDocument/2006/relationships/tags" Target="../tags/tag791.xml"/><Relationship Id="rId32" Type="http://schemas.openxmlformats.org/officeDocument/2006/relationships/notesSlide" Target="../notesSlides/notesSlide28.xml"/><Relationship Id="rId31" Type="http://schemas.openxmlformats.org/officeDocument/2006/relationships/slideLayout" Target="../slideLayouts/slideLayout35.xml"/><Relationship Id="rId30" Type="http://schemas.openxmlformats.org/officeDocument/2006/relationships/tags" Target="../tags/tag816.xml"/><Relationship Id="rId3" Type="http://schemas.openxmlformats.org/officeDocument/2006/relationships/tags" Target="../tags/tag790.xml"/><Relationship Id="rId29" Type="http://schemas.openxmlformats.org/officeDocument/2006/relationships/tags" Target="../tags/tag815.xml"/><Relationship Id="rId28" Type="http://schemas.openxmlformats.org/officeDocument/2006/relationships/tags" Target="../tags/tag814.xml"/><Relationship Id="rId27" Type="http://schemas.openxmlformats.org/officeDocument/2006/relationships/image" Target="../media/image1.png"/><Relationship Id="rId26" Type="http://schemas.openxmlformats.org/officeDocument/2006/relationships/tags" Target="../tags/tag813.xml"/><Relationship Id="rId25" Type="http://schemas.openxmlformats.org/officeDocument/2006/relationships/tags" Target="../tags/tag812.xml"/><Relationship Id="rId24" Type="http://schemas.openxmlformats.org/officeDocument/2006/relationships/tags" Target="../tags/tag811.xml"/><Relationship Id="rId23" Type="http://schemas.openxmlformats.org/officeDocument/2006/relationships/tags" Target="../tags/tag810.xml"/><Relationship Id="rId22" Type="http://schemas.openxmlformats.org/officeDocument/2006/relationships/tags" Target="../tags/tag809.xml"/><Relationship Id="rId21" Type="http://schemas.openxmlformats.org/officeDocument/2006/relationships/tags" Target="../tags/tag808.xml"/><Relationship Id="rId20" Type="http://schemas.openxmlformats.org/officeDocument/2006/relationships/tags" Target="../tags/tag807.xml"/><Relationship Id="rId2" Type="http://schemas.openxmlformats.org/officeDocument/2006/relationships/tags" Target="../tags/tag789.xml"/><Relationship Id="rId19" Type="http://schemas.openxmlformats.org/officeDocument/2006/relationships/tags" Target="../tags/tag806.xml"/><Relationship Id="rId18" Type="http://schemas.openxmlformats.org/officeDocument/2006/relationships/tags" Target="../tags/tag805.xml"/><Relationship Id="rId17" Type="http://schemas.openxmlformats.org/officeDocument/2006/relationships/tags" Target="../tags/tag804.xml"/><Relationship Id="rId16" Type="http://schemas.openxmlformats.org/officeDocument/2006/relationships/tags" Target="../tags/tag803.xml"/><Relationship Id="rId15" Type="http://schemas.openxmlformats.org/officeDocument/2006/relationships/tags" Target="../tags/tag802.xml"/><Relationship Id="rId14" Type="http://schemas.openxmlformats.org/officeDocument/2006/relationships/tags" Target="../tags/tag801.xml"/><Relationship Id="rId13" Type="http://schemas.openxmlformats.org/officeDocument/2006/relationships/tags" Target="../tags/tag800.xml"/><Relationship Id="rId12" Type="http://schemas.openxmlformats.org/officeDocument/2006/relationships/tags" Target="../tags/tag799.xml"/><Relationship Id="rId11" Type="http://schemas.openxmlformats.org/officeDocument/2006/relationships/tags" Target="../tags/tag798.xml"/><Relationship Id="rId10" Type="http://schemas.openxmlformats.org/officeDocument/2006/relationships/tags" Target="../tags/tag797.xml"/><Relationship Id="rId1" Type="http://schemas.openxmlformats.org/officeDocument/2006/relationships/tags" Target="../tags/tag788.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39.xml"/><Relationship Id="rId7" Type="http://schemas.openxmlformats.org/officeDocument/2006/relationships/tags" Target="../tags/tag821.xml"/><Relationship Id="rId6" Type="http://schemas.openxmlformats.org/officeDocument/2006/relationships/tags" Target="../tags/tag820.xml"/><Relationship Id="rId5" Type="http://schemas.openxmlformats.org/officeDocument/2006/relationships/image" Target="../media/image51.png"/><Relationship Id="rId4" Type="http://schemas.openxmlformats.org/officeDocument/2006/relationships/tags" Target="../tags/tag819.xml"/><Relationship Id="rId3" Type="http://schemas.openxmlformats.org/officeDocument/2006/relationships/image" Target="../media/image1.png"/><Relationship Id="rId2" Type="http://schemas.openxmlformats.org/officeDocument/2006/relationships/tags" Target="../tags/tag818.xml"/><Relationship Id="rId1" Type="http://schemas.openxmlformats.org/officeDocument/2006/relationships/tags" Target="../tags/tag817.xml"/></Relationships>
</file>

<file path=ppt/slides/_rels/slide3.xml.rels><?xml version="1.0" encoding="UTF-8" standalone="yes"?>
<Relationships xmlns="http://schemas.openxmlformats.org/package/2006/relationships"><Relationship Id="rId9" Type="http://schemas.openxmlformats.org/officeDocument/2006/relationships/tags" Target="../tags/tag428.xml"/><Relationship Id="rId8" Type="http://schemas.openxmlformats.org/officeDocument/2006/relationships/tags" Target="../tags/tag427.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426.xml"/><Relationship Id="rId4" Type="http://schemas.openxmlformats.org/officeDocument/2006/relationships/tags" Target="../tags/tag425.xml"/><Relationship Id="rId3" Type="http://schemas.openxmlformats.org/officeDocument/2006/relationships/tags" Target="../tags/tag424.xml"/><Relationship Id="rId2" Type="http://schemas.openxmlformats.org/officeDocument/2006/relationships/tags" Target="../tags/tag423.xml"/><Relationship Id="rId11" Type="http://schemas.openxmlformats.org/officeDocument/2006/relationships/notesSlide" Target="../notesSlides/notesSlide3.xml"/><Relationship Id="rId10" Type="http://schemas.openxmlformats.org/officeDocument/2006/relationships/slideLayout" Target="../slideLayouts/slideLayout31.xml"/><Relationship Id="rId1" Type="http://schemas.openxmlformats.org/officeDocument/2006/relationships/tags" Target="../tags/tag422.xml"/></Relationships>
</file>

<file path=ppt/slides/_rels/slide4.xml.rels><?xml version="1.0" encoding="UTF-8" standalone="yes"?>
<Relationships xmlns="http://schemas.openxmlformats.org/package/2006/relationships"><Relationship Id="rId9" Type="http://schemas.openxmlformats.org/officeDocument/2006/relationships/tags" Target="../tags/tag437.xml"/><Relationship Id="rId8" Type="http://schemas.openxmlformats.org/officeDocument/2006/relationships/tags" Target="../tags/tag436.xml"/><Relationship Id="rId7" Type="http://schemas.openxmlformats.org/officeDocument/2006/relationships/tags" Target="../tags/tag435.xml"/><Relationship Id="rId6" Type="http://schemas.openxmlformats.org/officeDocument/2006/relationships/tags" Target="../tags/tag434.xml"/><Relationship Id="rId5" Type="http://schemas.openxmlformats.org/officeDocument/2006/relationships/tags" Target="../tags/tag433.xml"/><Relationship Id="rId4" Type="http://schemas.openxmlformats.org/officeDocument/2006/relationships/tags" Target="../tags/tag432.xml"/><Relationship Id="rId3" Type="http://schemas.openxmlformats.org/officeDocument/2006/relationships/tags" Target="../tags/tag431.xml"/><Relationship Id="rId2" Type="http://schemas.openxmlformats.org/officeDocument/2006/relationships/tags" Target="../tags/tag430.xml"/><Relationship Id="rId19" Type="http://schemas.openxmlformats.org/officeDocument/2006/relationships/notesSlide" Target="../notesSlides/notesSlide4.xml"/><Relationship Id="rId18" Type="http://schemas.openxmlformats.org/officeDocument/2006/relationships/slideLayout" Target="../slideLayouts/slideLayout35.xml"/><Relationship Id="rId17" Type="http://schemas.openxmlformats.org/officeDocument/2006/relationships/tags" Target="../tags/tag441.xml"/><Relationship Id="rId16" Type="http://schemas.openxmlformats.org/officeDocument/2006/relationships/tags" Target="../tags/tag440.xml"/><Relationship Id="rId15" Type="http://schemas.openxmlformats.org/officeDocument/2006/relationships/image" Target="../media/image4.png"/><Relationship Id="rId14" Type="http://schemas.openxmlformats.org/officeDocument/2006/relationships/tags" Target="../tags/tag439.xml"/><Relationship Id="rId13" Type="http://schemas.openxmlformats.org/officeDocument/2006/relationships/image" Target="../media/image3.png"/><Relationship Id="rId12" Type="http://schemas.openxmlformats.org/officeDocument/2006/relationships/tags" Target="../tags/tag43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29.xml"/></Relationships>
</file>

<file path=ppt/slides/_rels/slide5.xml.rels><?xml version="1.0" encoding="UTF-8" standalone="yes"?>
<Relationships xmlns="http://schemas.openxmlformats.org/package/2006/relationships"><Relationship Id="rId9" Type="http://schemas.openxmlformats.org/officeDocument/2006/relationships/tags" Target="../tags/tag450.xml"/><Relationship Id="rId8" Type="http://schemas.openxmlformats.org/officeDocument/2006/relationships/tags" Target="../tags/tag449.xml"/><Relationship Id="rId7" Type="http://schemas.openxmlformats.org/officeDocument/2006/relationships/tags" Target="../tags/tag448.xml"/><Relationship Id="rId6" Type="http://schemas.openxmlformats.org/officeDocument/2006/relationships/tags" Target="../tags/tag447.xml"/><Relationship Id="rId5" Type="http://schemas.openxmlformats.org/officeDocument/2006/relationships/tags" Target="../tags/tag446.xml"/><Relationship Id="rId4" Type="http://schemas.openxmlformats.org/officeDocument/2006/relationships/tags" Target="../tags/tag445.xml"/><Relationship Id="rId3" Type="http://schemas.openxmlformats.org/officeDocument/2006/relationships/tags" Target="../tags/tag444.xml"/><Relationship Id="rId25" Type="http://schemas.openxmlformats.org/officeDocument/2006/relationships/notesSlide" Target="../notesSlides/notesSlide5.xml"/><Relationship Id="rId24" Type="http://schemas.openxmlformats.org/officeDocument/2006/relationships/slideLayout" Target="../slideLayouts/slideLayout35.xml"/><Relationship Id="rId23" Type="http://schemas.openxmlformats.org/officeDocument/2006/relationships/tags" Target="../tags/tag460.xml"/><Relationship Id="rId22" Type="http://schemas.openxmlformats.org/officeDocument/2006/relationships/tags" Target="../tags/tag459.xml"/><Relationship Id="rId21" Type="http://schemas.openxmlformats.org/officeDocument/2006/relationships/tags" Target="../tags/tag458.xml"/><Relationship Id="rId20" Type="http://schemas.openxmlformats.org/officeDocument/2006/relationships/tags" Target="../tags/tag457.xml"/><Relationship Id="rId2" Type="http://schemas.openxmlformats.org/officeDocument/2006/relationships/tags" Target="../tags/tag443.xml"/><Relationship Id="rId19" Type="http://schemas.openxmlformats.org/officeDocument/2006/relationships/tags" Target="../tags/tag456.xml"/><Relationship Id="rId18" Type="http://schemas.openxmlformats.org/officeDocument/2006/relationships/tags" Target="../tags/tag455.xml"/><Relationship Id="rId17" Type="http://schemas.openxmlformats.org/officeDocument/2006/relationships/tags" Target="../tags/tag454.xml"/><Relationship Id="rId16" Type="http://schemas.openxmlformats.org/officeDocument/2006/relationships/image" Target="../media/image6.png"/><Relationship Id="rId15" Type="http://schemas.openxmlformats.org/officeDocument/2006/relationships/tags" Target="../tags/tag453.xml"/><Relationship Id="rId14" Type="http://schemas.openxmlformats.org/officeDocument/2006/relationships/image" Target="../media/image5.png"/><Relationship Id="rId13" Type="http://schemas.openxmlformats.org/officeDocument/2006/relationships/tags" Target="../tags/tag452.xml"/><Relationship Id="rId12" Type="http://schemas.openxmlformats.org/officeDocument/2006/relationships/tags" Target="../tags/tag451.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42.xml"/></Relationships>
</file>

<file path=ppt/slides/_rels/slide6.xml.rels><?xml version="1.0" encoding="UTF-8" standalone="yes"?>
<Relationships xmlns="http://schemas.openxmlformats.org/package/2006/relationships"><Relationship Id="rId9" Type="http://schemas.openxmlformats.org/officeDocument/2006/relationships/tags" Target="../tags/tag467.xml"/><Relationship Id="rId8" Type="http://schemas.openxmlformats.org/officeDocument/2006/relationships/tags" Target="../tags/tag466.xml"/><Relationship Id="rId7" Type="http://schemas.openxmlformats.org/officeDocument/2006/relationships/image" Target="../media/image2.svg"/><Relationship Id="rId6" Type="http://schemas.openxmlformats.org/officeDocument/2006/relationships/image" Target="../media/image1.png"/><Relationship Id="rId5" Type="http://schemas.openxmlformats.org/officeDocument/2006/relationships/tags" Target="../tags/tag465.xml"/><Relationship Id="rId4" Type="http://schemas.openxmlformats.org/officeDocument/2006/relationships/tags" Target="../tags/tag464.xml"/><Relationship Id="rId3" Type="http://schemas.openxmlformats.org/officeDocument/2006/relationships/tags" Target="../tags/tag463.xml"/><Relationship Id="rId2" Type="http://schemas.openxmlformats.org/officeDocument/2006/relationships/tags" Target="../tags/tag462.xml"/><Relationship Id="rId12" Type="http://schemas.openxmlformats.org/officeDocument/2006/relationships/notesSlide" Target="../notesSlides/notesSlide6.xml"/><Relationship Id="rId11" Type="http://schemas.openxmlformats.org/officeDocument/2006/relationships/slideLayout" Target="../slideLayouts/slideLayout31.xml"/><Relationship Id="rId10" Type="http://schemas.openxmlformats.org/officeDocument/2006/relationships/tags" Target="../tags/tag468.xml"/><Relationship Id="rId1" Type="http://schemas.openxmlformats.org/officeDocument/2006/relationships/tags" Target="../tags/tag461.xml"/></Relationships>
</file>

<file path=ppt/slides/_rels/slide7.xml.rels><?xml version="1.0" encoding="UTF-8" standalone="yes"?>
<Relationships xmlns="http://schemas.openxmlformats.org/package/2006/relationships"><Relationship Id="rId9" Type="http://schemas.openxmlformats.org/officeDocument/2006/relationships/tags" Target="../tags/tag477.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tags" Target="../tags/tag471.xml"/><Relationship Id="rId24" Type="http://schemas.openxmlformats.org/officeDocument/2006/relationships/notesSlide" Target="../notesSlides/notesSlide7.xml"/><Relationship Id="rId23" Type="http://schemas.openxmlformats.org/officeDocument/2006/relationships/slideLayout" Target="../slideLayouts/slideLayout35.xml"/><Relationship Id="rId22" Type="http://schemas.openxmlformats.org/officeDocument/2006/relationships/tags" Target="../tags/tag484.xml"/><Relationship Id="rId21" Type="http://schemas.openxmlformats.org/officeDocument/2006/relationships/tags" Target="../tags/tag483.xml"/><Relationship Id="rId20" Type="http://schemas.openxmlformats.org/officeDocument/2006/relationships/image" Target="../media/image10.png"/><Relationship Id="rId2" Type="http://schemas.openxmlformats.org/officeDocument/2006/relationships/tags" Target="../tags/tag470.xml"/><Relationship Id="rId19" Type="http://schemas.openxmlformats.org/officeDocument/2006/relationships/tags" Target="../tags/tag482.xml"/><Relationship Id="rId18" Type="http://schemas.openxmlformats.org/officeDocument/2006/relationships/image" Target="../media/image9.png"/><Relationship Id="rId17" Type="http://schemas.openxmlformats.org/officeDocument/2006/relationships/tags" Target="../tags/tag481.xml"/><Relationship Id="rId16" Type="http://schemas.openxmlformats.org/officeDocument/2006/relationships/image" Target="../media/image8.png"/><Relationship Id="rId15" Type="http://schemas.openxmlformats.org/officeDocument/2006/relationships/tags" Target="../tags/tag480.xml"/><Relationship Id="rId14" Type="http://schemas.openxmlformats.org/officeDocument/2006/relationships/image" Target="../media/image7.png"/><Relationship Id="rId13" Type="http://schemas.openxmlformats.org/officeDocument/2006/relationships/tags" Target="../tags/tag479.xml"/><Relationship Id="rId12" Type="http://schemas.openxmlformats.org/officeDocument/2006/relationships/tags" Target="../tags/tag47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69.xml"/></Relationships>
</file>

<file path=ppt/slides/_rels/slide8.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 Type="http://schemas.openxmlformats.org/officeDocument/2006/relationships/tags" Target="../tags/tag487.xml"/><Relationship Id="rId20" Type="http://schemas.openxmlformats.org/officeDocument/2006/relationships/notesSlide" Target="../notesSlides/notesSlide8.xml"/><Relationship Id="rId2" Type="http://schemas.openxmlformats.org/officeDocument/2006/relationships/tags" Target="../tags/tag486.xml"/><Relationship Id="rId19" Type="http://schemas.openxmlformats.org/officeDocument/2006/relationships/slideLayout" Target="../slideLayouts/slideLayout35.xml"/><Relationship Id="rId18" Type="http://schemas.openxmlformats.org/officeDocument/2006/relationships/tags" Target="../tags/tag498.xml"/><Relationship Id="rId17" Type="http://schemas.openxmlformats.org/officeDocument/2006/relationships/tags" Target="../tags/tag497.xml"/><Relationship Id="rId16" Type="http://schemas.openxmlformats.org/officeDocument/2006/relationships/tags" Target="../tags/tag496.xml"/><Relationship Id="rId15" Type="http://schemas.openxmlformats.org/officeDocument/2006/relationships/image" Target="../media/image12.png"/><Relationship Id="rId14" Type="http://schemas.openxmlformats.org/officeDocument/2006/relationships/tags" Target="../tags/tag495.xml"/><Relationship Id="rId13" Type="http://schemas.openxmlformats.org/officeDocument/2006/relationships/image" Target="../media/image11.png"/><Relationship Id="rId12" Type="http://schemas.openxmlformats.org/officeDocument/2006/relationships/tags" Target="../tags/tag494.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85.xml"/></Relationships>
</file>

<file path=ppt/slides/_rels/slide9.xml.rels><?xml version="1.0" encoding="UTF-8" standalone="yes"?>
<Relationships xmlns="http://schemas.openxmlformats.org/package/2006/relationships"><Relationship Id="rId9" Type="http://schemas.openxmlformats.org/officeDocument/2006/relationships/tags" Target="../tags/tag507.xml"/><Relationship Id="rId8" Type="http://schemas.openxmlformats.org/officeDocument/2006/relationships/tags" Target="../tags/tag506.xml"/><Relationship Id="rId7" Type="http://schemas.openxmlformats.org/officeDocument/2006/relationships/tags" Target="../tags/tag505.xml"/><Relationship Id="rId6" Type="http://schemas.openxmlformats.org/officeDocument/2006/relationships/tags" Target="../tags/tag504.xml"/><Relationship Id="rId5" Type="http://schemas.openxmlformats.org/officeDocument/2006/relationships/tags" Target="../tags/tag503.xml"/><Relationship Id="rId4" Type="http://schemas.openxmlformats.org/officeDocument/2006/relationships/tags" Target="../tags/tag502.xml"/><Relationship Id="rId3" Type="http://schemas.openxmlformats.org/officeDocument/2006/relationships/tags" Target="../tags/tag501.xml"/><Relationship Id="rId21" Type="http://schemas.openxmlformats.org/officeDocument/2006/relationships/notesSlide" Target="../notesSlides/notesSlide9.xml"/><Relationship Id="rId20" Type="http://schemas.openxmlformats.org/officeDocument/2006/relationships/slideLayout" Target="../slideLayouts/slideLayout35.xml"/><Relationship Id="rId2" Type="http://schemas.openxmlformats.org/officeDocument/2006/relationships/tags" Target="../tags/tag500.xml"/><Relationship Id="rId19" Type="http://schemas.openxmlformats.org/officeDocument/2006/relationships/tags" Target="../tags/tag512.xml"/><Relationship Id="rId18" Type="http://schemas.openxmlformats.org/officeDocument/2006/relationships/image" Target="../media/image15.png"/><Relationship Id="rId17" Type="http://schemas.openxmlformats.org/officeDocument/2006/relationships/tags" Target="../tags/tag511.xml"/><Relationship Id="rId16" Type="http://schemas.openxmlformats.org/officeDocument/2006/relationships/tags" Target="../tags/tag510.xml"/><Relationship Id="rId15" Type="http://schemas.openxmlformats.org/officeDocument/2006/relationships/image" Target="../media/image14.png"/><Relationship Id="rId14" Type="http://schemas.openxmlformats.org/officeDocument/2006/relationships/tags" Target="../tags/tag509.xml"/><Relationship Id="rId13" Type="http://schemas.openxmlformats.org/officeDocument/2006/relationships/image" Target="../media/image13.png"/><Relationship Id="rId12" Type="http://schemas.openxmlformats.org/officeDocument/2006/relationships/tags" Target="../tags/tag508.xml"/><Relationship Id="rId11" Type="http://schemas.openxmlformats.org/officeDocument/2006/relationships/image" Target="../media/image2.svg"/><Relationship Id="rId10" Type="http://schemas.openxmlformats.org/officeDocument/2006/relationships/image" Target="../media/image1.png"/><Relationship Id="rId1" Type="http://schemas.openxmlformats.org/officeDocument/2006/relationships/tags" Target="../tags/tag4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4"/>
            <p:custDataLst>
              <p:tags r:id="rId1"/>
            </p:custDataLst>
          </p:nvPr>
        </p:nvSpPr>
        <p:spPr>
          <a:xfrm>
            <a:off x="10181114" y="6371273"/>
            <a:ext cx="1944370" cy="408940"/>
          </a:xfrm>
        </p:spPr>
        <p:txBody>
          <a:bodyPr/>
          <a:p>
            <a:r>
              <a:rPr lang="en-US" altLang="zh-CN" dirty="0">
                <a:solidFill>
                  <a:schemeClr val="dk1">
                    <a:lumMod val="65000"/>
                    <a:lumOff val="35000"/>
                  </a:schemeClr>
                </a:solidFill>
              </a:rPr>
              <a:t>2024/4/30</a:t>
            </a:r>
            <a:endParaRPr lang="en-US" altLang="zh-CN" dirty="0">
              <a:solidFill>
                <a:schemeClr val="dk1">
                  <a:lumMod val="65000"/>
                  <a:lumOff val="35000"/>
                </a:schemeClr>
              </a:solidFill>
            </a:endParaRPr>
          </a:p>
        </p:txBody>
      </p:sp>
      <p:sp>
        <p:nvSpPr>
          <p:cNvPr id="6" name="文本占位符 6"/>
          <p:cNvSpPr>
            <a:spLocks noGrp="1"/>
          </p:cNvSpPr>
          <p:nvPr>
            <p:custDataLst>
              <p:tags r:id="rId2"/>
            </p:custDataLst>
          </p:nvPr>
        </p:nvSpPr>
        <p:spPr>
          <a:xfrm>
            <a:off x="3875405" y="4117975"/>
            <a:ext cx="4558030" cy="1322705"/>
          </a:xfrm>
          <a:prstGeom prst="rect">
            <a:avLst/>
          </a:prstGeom>
        </p:spPr>
        <p:txBody>
          <a:bodyPr vert="horz" wrap="square" lIns="91440" tIns="45720" rIns="91440" bIns="45720" rtlCol="0" anchor="ctr">
            <a:normAutofit fontScale="90000"/>
          </a:bodyP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演讲人：</a:t>
            </a:r>
            <a:r>
              <a:rPr lang="en-US" altLang="zh-CN">
                <a:solidFill>
                  <a:schemeClr val="dk1">
                    <a:lumMod val="65000"/>
                    <a:lumOff val="35000"/>
                  </a:schemeClr>
                </a:solidFill>
              </a:rPr>
              <a:t>2051498 </a:t>
            </a:r>
            <a:r>
              <a:rPr>
                <a:solidFill>
                  <a:schemeClr val="dk1">
                    <a:lumMod val="65000"/>
                    <a:lumOff val="35000"/>
                  </a:schemeClr>
                </a:solidFill>
              </a:rPr>
              <a:t>储岱泽</a:t>
            </a:r>
            <a:endParaRPr>
              <a:solidFill>
                <a:schemeClr val="dk1">
                  <a:lumMod val="65000"/>
                  <a:lumOff val="35000"/>
                </a:schemeClr>
              </a:solidFill>
            </a:endParaRPr>
          </a:p>
          <a:p>
            <a:pPr algn="ctr"/>
            <a:r>
              <a:rPr>
                <a:solidFill>
                  <a:schemeClr val="dk1">
                    <a:lumMod val="65000"/>
                    <a:lumOff val="35000"/>
                  </a:schemeClr>
                </a:solidFill>
              </a:rPr>
              <a:t>项目成员：2051498 储岱泽 </a:t>
            </a:r>
            <a:r>
              <a:rPr lang="en-US" altLang="zh-CN">
                <a:solidFill>
                  <a:schemeClr val="dk1">
                    <a:lumMod val="65000"/>
                    <a:lumOff val="35000"/>
                  </a:schemeClr>
                </a:solidFill>
              </a:rPr>
              <a:t> </a:t>
            </a:r>
            <a:r>
              <a:rPr lang="en-US" altLang="zh-CN">
                <a:solidFill>
                  <a:schemeClr val="dk1">
                    <a:lumMod val="65000"/>
                    <a:lumOff val="35000"/>
                  </a:schemeClr>
                </a:solidFill>
                <a:sym typeface="+mn-ea"/>
              </a:rPr>
              <a:t> </a:t>
            </a:r>
            <a:r>
              <a:rPr>
                <a:solidFill>
                  <a:schemeClr val="dk1">
                    <a:lumMod val="65000"/>
                    <a:lumOff val="35000"/>
                  </a:schemeClr>
                </a:solidFill>
                <a:sym typeface="+mn-ea"/>
              </a:rPr>
              <a:t>2051828 莫益萌</a:t>
            </a:r>
            <a:endParaRPr>
              <a:solidFill>
                <a:schemeClr val="dk1">
                  <a:lumMod val="65000"/>
                  <a:lumOff val="35000"/>
                </a:schemeClr>
              </a:solidFill>
              <a:sym typeface="+mn-ea"/>
            </a:endParaRPr>
          </a:p>
          <a:p>
            <a:pPr algn="ctr"/>
            <a:r>
              <a:rPr lang="en-US" altLang="zh-CN">
                <a:solidFill>
                  <a:schemeClr val="dk1">
                    <a:lumMod val="65000"/>
                    <a:lumOff val="35000"/>
                  </a:schemeClr>
                </a:solidFill>
                <a:sym typeface="+mn-ea"/>
              </a:rPr>
              <a:t>              </a:t>
            </a:r>
            <a:r>
              <a:rPr>
                <a:solidFill>
                  <a:schemeClr val="dk1">
                    <a:lumMod val="65000"/>
                    <a:lumOff val="35000"/>
                  </a:schemeClr>
                </a:solidFill>
                <a:sym typeface="+mn-ea"/>
              </a:rPr>
              <a:t>2151615 沈书勤</a:t>
            </a:r>
            <a:r>
              <a:rPr lang="en-US" altLang="zh-CN">
                <a:solidFill>
                  <a:schemeClr val="dk1">
                    <a:lumMod val="65000"/>
                    <a:lumOff val="35000"/>
                  </a:schemeClr>
                </a:solidFill>
                <a:sym typeface="+mn-ea"/>
              </a:rPr>
              <a:t>   </a:t>
            </a:r>
            <a:r>
              <a:rPr>
                <a:solidFill>
                  <a:schemeClr val="dk1">
                    <a:lumMod val="65000"/>
                    <a:lumOff val="35000"/>
                  </a:schemeClr>
                </a:solidFill>
                <a:sym typeface="+mn-ea"/>
              </a:rPr>
              <a:t>2151641 王佳垚</a:t>
            </a:r>
            <a:r>
              <a:rPr lang="en-US" altLang="zh-CN">
                <a:solidFill>
                  <a:schemeClr val="dk1">
                    <a:lumMod val="65000"/>
                    <a:lumOff val="35000"/>
                  </a:schemeClr>
                </a:solidFill>
              </a:rPr>
              <a:t>  </a:t>
            </a:r>
            <a:endParaRPr>
              <a:solidFill>
                <a:schemeClr val="dk1">
                  <a:lumMod val="65000"/>
                  <a:lumOff val="35000"/>
                </a:schemeClr>
              </a:solidFill>
            </a:endParaRPr>
          </a:p>
        </p:txBody>
      </p:sp>
      <p:sp>
        <p:nvSpPr>
          <p:cNvPr id="4" name="文本框 3"/>
          <p:cNvSpPr txBox="1"/>
          <p:nvPr/>
        </p:nvSpPr>
        <p:spPr>
          <a:xfrm>
            <a:off x="2095500" y="2397125"/>
            <a:ext cx="8001635" cy="1322070"/>
          </a:xfrm>
          <a:prstGeom prst="rect">
            <a:avLst/>
          </a:prstGeom>
          <a:noFill/>
        </p:spPr>
        <p:txBody>
          <a:bodyPr wrap="square" rtlCol="0">
            <a:spAutoFit/>
          </a:bodyPr>
          <a:p>
            <a:pPr algn="ctr"/>
            <a:r>
              <a:rPr lang="en-US" altLang="zh-CN" sz="4000">
                <a:solidFill>
                  <a:schemeClr val="tx2">
                    <a:lumMod val="25000"/>
                  </a:schemeClr>
                </a:solidFill>
                <a:latin typeface="黑体" charset="0"/>
                <a:ea typeface="黑体" charset="0"/>
                <a:cs typeface="黑体" charset="0"/>
              </a:rPr>
              <a:t>Data Analysis &amp; Data Mining</a:t>
            </a:r>
            <a:endParaRPr lang="en-US" altLang="zh-CN" sz="4000">
              <a:solidFill>
                <a:schemeClr val="tx2">
                  <a:lumMod val="25000"/>
                </a:schemeClr>
              </a:solidFill>
              <a:latin typeface="黑体" charset="0"/>
              <a:ea typeface="黑体" charset="0"/>
              <a:cs typeface="黑体" charset="0"/>
            </a:endParaRPr>
          </a:p>
          <a:p>
            <a:pPr algn="ctr"/>
            <a:r>
              <a:rPr lang="en-US" altLang="zh-CN" sz="4000">
                <a:solidFill>
                  <a:schemeClr val="tx2">
                    <a:lumMod val="25000"/>
                  </a:schemeClr>
                </a:solidFill>
                <a:latin typeface="黑体" charset="0"/>
                <a:ea typeface="黑体" charset="0"/>
                <a:cs typeface="黑体" charset="0"/>
              </a:rPr>
              <a:t>血糖水平时间序列预测 </a:t>
            </a:r>
            <a:endParaRPr lang="en-US" altLang="zh-CN" sz="4000">
              <a:solidFill>
                <a:schemeClr val="tx2">
                  <a:lumMod val="25000"/>
                </a:schemeClr>
              </a:solidFill>
              <a:latin typeface="黑体" charset="0"/>
              <a:ea typeface="黑体" charset="0"/>
              <a:cs typeface="黑体" charset="0"/>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3"/>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4"/>
              </p:custDataLst>
            </p:nvPr>
          </p:nvPicPr>
          <p:blipFill rotWithShape="1">
            <a:blip r:embed="rId5" cstate="screen">
              <a:extLst>
                <a:ext uri="{96DAC541-7B7A-43D3-8B79-37D633B846F1}">
                  <asvg:svgBlip xmlns:asvg="http://schemas.microsoft.com/office/drawing/2016/SVG/main" r:embed="rId6"/>
                </a:ext>
              </a:extLst>
            </a:blip>
            <a:srcRect r="76895"/>
            <a:stretch>
              <a:fillRect/>
            </a:stretch>
          </p:blipFill>
          <p:spPr>
            <a:xfrm>
              <a:off x="2211814" y="-53093"/>
              <a:ext cx="778994" cy="960741"/>
            </a:xfrm>
            <a:prstGeom prst="ellipse">
              <a:avLst/>
            </a:prstGeom>
          </p:spPr>
        </p:pic>
      </p:grpSp>
      <p:sp>
        <p:nvSpPr>
          <p:cNvPr id="3" name="文本框 2"/>
          <p:cNvSpPr txBox="1"/>
          <p:nvPr/>
        </p:nvSpPr>
        <p:spPr>
          <a:xfrm>
            <a:off x="4805045" y="3719195"/>
            <a:ext cx="2581275" cy="337185"/>
          </a:xfrm>
          <a:prstGeom prst="rect">
            <a:avLst/>
          </a:prstGeom>
          <a:noFill/>
        </p:spPr>
        <p:txBody>
          <a:bodyPr wrap="square" rtlCol="0">
            <a:spAutoFit/>
          </a:bodyPr>
          <a:p>
            <a:pPr algn="ctr"/>
            <a:r>
              <a:rPr lang="zh-CN" altLang="en-US" sz="1600" spc="150">
                <a:solidFill>
                  <a:schemeClr val="dk1">
                    <a:lumMod val="65000"/>
                    <a:lumOff val="35000"/>
                  </a:schemeClr>
                </a:solidFill>
                <a:uFillTx/>
                <a:latin typeface="Arial" panose="020B0604020202090204" pitchFamily="34" charset="0"/>
                <a:ea typeface="微软雅黑" charset="-122"/>
              </a:rPr>
              <a:t>第2小组</a:t>
            </a:r>
            <a:endParaRPr lang="zh-CN" altLang="en-US" sz="1600" spc="150">
              <a:solidFill>
                <a:schemeClr val="dk1">
                  <a:lumMod val="65000"/>
                  <a:lumOff val="35000"/>
                </a:schemeClr>
              </a:solidFill>
              <a:uFillTx/>
              <a:latin typeface="Arial" panose="020B0604020202090204" pitchFamily="34" charset="0"/>
              <a:ea typeface="微软雅黑" charset="-122"/>
            </a:endParaRPr>
          </a:p>
        </p:txBody>
      </p:sp>
    </p:spTree>
    <p:custDataLst>
      <p:tags r:id="rId7"/>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相关性分析与</a:t>
            </a:r>
            <a:r>
              <a:rPr lang="zh-CN" altLang="en-US"/>
              <a:t>静态特征选择</a:t>
            </a:r>
            <a:endParaRPr lang="zh-CN" altLang="en-US"/>
          </a:p>
        </p:txBody>
      </p:sp>
      <p:sp>
        <p:nvSpPr>
          <p:cNvPr id="6" name="文本框 5"/>
          <p:cNvSpPr txBox="1"/>
          <p:nvPr/>
        </p:nvSpPr>
        <p:spPr>
          <a:xfrm>
            <a:off x="686435" y="2985135"/>
            <a:ext cx="3473450" cy="645160"/>
          </a:xfrm>
          <a:prstGeom prst="rect">
            <a:avLst/>
          </a:prstGeom>
          <a:noFill/>
        </p:spPr>
        <p:txBody>
          <a:bodyPr wrap="square" rtlCol="0" anchor="t">
            <a:spAutoFit/>
          </a:bodyPr>
          <a:p>
            <a:pPr algn="ctr"/>
            <a:r>
              <a:rPr lang="en-US" altLang="zh-CN" sz="1200"/>
              <a:t>1.</a:t>
            </a:r>
            <a:r>
              <a:rPr sz="1200"/>
              <a:t>首先，我们计算给定文件夹中的每个 CSV 文件中 "CGM (mg / dl)" 列的统计特征，并将结果保存到指定的输出文件中。</a:t>
            </a:r>
            <a:endParaRPr sz="1200"/>
          </a:p>
        </p:txBody>
      </p:sp>
      <p:sp>
        <p:nvSpPr>
          <p:cNvPr id="10" name="文本框 9"/>
          <p:cNvSpPr txBox="1"/>
          <p:nvPr>
            <p:custDataLst>
              <p:tags r:id="rId12"/>
            </p:custDataLst>
          </p:nvPr>
        </p:nvSpPr>
        <p:spPr>
          <a:xfrm>
            <a:off x="676910" y="3643630"/>
            <a:ext cx="3473450" cy="2768600"/>
          </a:xfrm>
          <a:prstGeom prst="rect">
            <a:avLst/>
          </a:prstGeom>
          <a:noFill/>
        </p:spPr>
        <p:txBody>
          <a:bodyPr wrap="square" rtlCol="0" anchor="t">
            <a:spAutoFit/>
          </a:bodyPr>
          <a:p>
            <a:pPr algn="l"/>
            <a:r>
              <a:rPr lang="en-US" altLang="zh-CN" sz="1200"/>
              <a:t>2. </a:t>
            </a:r>
            <a:r>
              <a:rPr lang="zh-CN" sz="1200"/>
              <a:t>然后，我们</a:t>
            </a:r>
            <a:r>
              <a:rPr lang="zh-CN" sz="1200">
                <a:sym typeface="+mn-ea"/>
              </a:rPr>
              <a:t>对数据之间的关系进行挖掘，</a:t>
            </a:r>
            <a:r>
              <a:rPr lang="zh-CN" sz="1200"/>
              <a:t>计算各个特征之间的相关性，并根据相关性矩阵绘制</a:t>
            </a:r>
            <a:r>
              <a:rPr lang="zh-CN" sz="1200"/>
              <a:t>热图，我们发现：</a:t>
            </a:r>
            <a:endParaRPr lang="zh-CN" sz="1200"/>
          </a:p>
          <a:p>
            <a:pPr algn="l"/>
            <a:r>
              <a:rPr lang="zh-CN" sz="1200">
                <a:latin typeface="PingFang SC" panose="020B0400000000000000" charset="-122"/>
                <a:ea typeface="PingFang SC" panose="020B0400000000000000" charset="-122"/>
              </a:rPr>
              <a:t>•</a:t>
            </a:r>
            <a:r>
              <a:rPr lang="en-US" altLang="zh-CN" sz="1200">
                <a:latin typeface="PingFang SC" panose="020B0400000000000000" charset="-122"/>
                <a:ea typeface="PingFang SC" panose="020B0400000000000000" charset="-122"/>
              </a:rPr>
              <a:t> </a:t>
            </a:r>
            <a:r>
              <a:rPr lang="zh-CN" sz="1200">
                <a:solidFill>
                  <a:srgbClr val="CC0000"/>
                </a:solidFill>
              </a:rPr>
              <a:t>HbA1c（糖化血红蛋白）与Glycated Albumin（糖化白蛋白）</a:t>
            </a:r>
            <a:r>
              <a:rPr lang="zh-CN" sz="1200"/>
              <a:t>之间的相关性特别高，</a:t>
            </a:r>
            <a:endParaRPr lang="zh-CN" sz="1200"/>
          </a:p>
          <a:p>
            <a:pPr algn="l"/>
            <a:r>
              <a:rPr lang="zh-CN" sz="1200"/>
              <a:t>高达</a:t>
            </a:r>
            <a:r>
              <a:rPr lang="en-US" altLang="zh-CN" b="1">
                <a:solidFill>
                  <a:schemeClr val="accent5">
                    <a:lumMod val="75000"/>
                  </a:schemeClr>
                </a:solidFill>
                <a:latin typeface="Arial Bold" panose="020B0604020202090204" charset="0"/>
                <a:cs typeface="Arial Bold" panose="020B0604020202090204" charset="0"/>
              </a:rPr>
              <a:t>0.94</a:t>
            </a:r>
            <a:endParaRPr lang="en-US" altLang="zh-CN" sz="1200"/>
          </a:p>
          <a:p>
            <a:pPr algn="l"/>
            <a:endParaRPr lang="en-US" altLang="zh-CN" sz="1200"/>
          </a:p>
          <a:p>
            <a:pPr algn="l"/>
            <a:r>
              <a:rPr lang="zh-CN" sz="1200">
                <a:latin typeface="PingFang SC" panose="020B0400000000000000" charset="-122"/>
                <a:ea typeface="PingFang SC" panose="020B0400000000000000" charset="-122"/>
                <a:sym typeface="+mn-ea"/>
              </a:rPr>
              <a:t>•</a:t>
            </a:r>
            <a:r>
              <a:rPr lang="en-US" altLang="zh-CN" sz="1200">
                <a:latin typeface="PingFang SC" panose="020B0400000000000000" charset="-122"/>
                <a:ea typeface="PingFang SC" panose="020B0400000000000000" charset="-122"/>
                <a:sym typeface="+mn-ea"/>
              </a:rPr>
              <a:t> </a:t>
            </a:r>
            <a:r>
              <a:rPr lang="zh-CN" sz="1200">
                <a:solidFill>
                  <a:srgbClr val="CC0000"/>
                </a:solidFill>
              </a:rPr>
              <a:t>Fasting Insulin (空腹胰岛素) 与 2-hour Postprandial Insulin (餐后2小时胰岛素)</a:t>
            </a:r>
            <a:r>
              <a:rPr lang="zh-CN" sz="1200"/>
              <a:t>: 相关性极高</a:t>
            </a:r>
            <a:r>
              <a:rPr lang="en-US" altLang="zh-CN" sz="1200"/>
              <a:t>,</a:t>
            </a:r>
            <a:r>
              <a:rPr lang="zh-CN" altLang="en-US" sz="1200"/>
              <a:t>有</a:t>
            </a:r>
            <a:r>
              <a:rPr lang="en-US" altLang="zh-CN" sz="1800" b="1">
                <a:solidFill>
                  <a:schemeClr val="accent5">
                    <a:lumMod val="75000"/>
                  </a:schemeClr>
                </a:solidFill>
                <a:latin typeface="Arial Bold" panose="020B0604020202090204" charset="0"/>
                <a:cs typeface="Arial Bold" panose="020B0604020202090204" charset="0"/>
              </a:rPr>
              <a:t>0.74</a:t>
            </a:r>
            <a:endParaRPr lang="en-US" altLang="zh-CN" sz="1800" b="1">
              <a:solidFill>
                <a:schemeClr val="accent5">
                  <a:lumMod val="75000"/>
                </a:schemeClr>
              </a:solidFill>
              <a:latin typeface="Arial Bold" panose="020B0604020202090204" charset="0"/>
              <a:cs typeface="Arial Bold" panose="020B0604020202090204" charset="0"/>
            </a:endParaRPr>
          </a:p>
          <a:p>
            <a:pPr algn="l"/>
            <a:endParaRPr lang="zh-CN" sz="1200"/>
          </a:p>
          <a:p>
            <a:pPr algn="l"/>
            <a:r>
              <a:rPr lang="zh-CN" sz="1200">
                <a:latin typeface="PingFang SC" panose="020B0400000000000000" charset="-122"/>
                <a:ea typeface="PingFang SC" panose="020B0400000000000000" charset="-122"/>
                <a:sym typeface="+mn-ea"/>
              </a:rPr>
              <a:t>•</a:t>
            </a:r>
            <a:r>
              <a:rPr lang="en-US" altLang="zh-CN" sz="1200">
                <a:solidFill>
                  <a:srgbClr val="CC0000"/>
                </a:solidFill>
                <a:latin typeface="PingFang SC" panose="020B0400000000000000" charset="-122"/>
                <a:ea typeface="PingFang SC" panose="020B0400000000000000" charset="-122"/>
                <a:sym typeface="+mn-ea"/>
              </a:rPr>
              <a:t> </a:t>
            </a:r>
            <a:r>
              <a:rPr lang="zh-CN" sz="1200">
                <a:solidFill>
                  <a:srgbClr val="CC0000"/>
                </a:solidFill>
              </a:rPr>
              <a:t>BMI (体重指数) 与 Fasting Plasma Glucose (空腹血糖) </a:t>
            </a:r>
            <a:r>
              <a:rPr lang="zh-CN" sz="1200"/>
              <a:t>:有较高的正相关性，有</a:t>
            </a:r>
            <a:r>
              <a:rPr lang="en-US" altLang="zh-CN" sz="1800" b="1">
                <a:solidFill>
                  <a:schemeClr val="accent5">
                    <a:lumMod val="75000"/>
                  </a:schemeClr>
                </a:solidFill>
                <a:latin typeface="Arial Bold" panose="020B0604020202090204" charset="0"/>
                <a:cs typeface="Arial Bold" panose="020B0604020202090204" charset="0"/>
              </a:rPr>
              <a:t>0.73</a:t>
            </a:r>
            <a:endParaRPr lang="zh-CN" sz="1200"/>
          </a:p>
        </p:txBody>
      </p:sp>
      <p:pic>
        <p:nvPicPr>
          <p:cNvPr id="5" name="图片 4"/>
          <p:cNvPicPr>
            <a:picLocks noChangeAspect="1"/>
          </p:cNvPicPr>
          <p:nvPr>
            <p:custDataLst>
              <p:tags r:id="rId13"/>
            </p:custDataLst>
          </p:nvPr>
        </p:nvPicPr>
        <p:blipFill>
          <a:blip r:embed="rId14"/>
          <a:stretch>
            <a:fillRect/>
          </a:stretch>
        </p:blipFill>
        <p:spPr>
          <a:xfrm>
            <a:off x="686435" y="1517650"/>
            <a:ext cx="3473450" cy="1467485"/>
          </a:xfrm>
          <a:prstGeom prst="rect">
            <a:avLst/>
          </a:prstGeom>
        </p:spPr>
      </p:pic>
      <p:pic>
        <p:nvPicPr>
          <p:cNvPr id="7" name="图片 6"/>
          <p:cNvPicPr>
            <a:picLocks noChangeAspect="1"/>
          </p:cNvPicPr>
          <p:nvPr>
            <p:custDataLst>
              <p:tags r:id="rId15"/>
            </p:custDataLst>
          </p:nvPr>
        </p:nvPicPr>
        <p:blipFill>
          <a:blip r:embed="rId16"/>
          <a:stretch>
            <a:fillRect/>
          </a:stretch>
        </p:blipFill>
        <p:spPr>
          <a:xfrm>
            <a:off x="4358640" y="979805"/>
            <a:ext cx="6812915" cy="5717540"/>
          </a:xfrm>
          <a:prstGeom prst="rect">
            <a:avLst/>
          </a:prstGeom>
        </p:spPr>
      </p:pic>
      <p:sp>
        <p:nvSpPr>
          <p:cNvPr id="11" name="右箭头 10"/>
          <p:cNvSpPr/>
          <p:nvPr/>
        </p:nvSpPr>
        <p:spPr>
          <a:xfrm>
            <a:off x="4159885" y="4467860"/>
            <a:ext cx="1370330" cy="665480"/>
          </a:xfrm>
          <a:prstGeom prst="rightArrow">
            <a:avLst/>
          </a:prstGeom>
          <a:solidFill>
            <a:schemeClr val="accent4">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8656320" y="4951730"/>
            <a:ext cx="3473450" cy="1383665"/>
          </a:xfrm>
          <a:prstGeom prst="rect">
            <a:avLst/>
          </a:prstGeom>
          <a:solidFill>
            <a:schemeClr val="accent6"/>
          </a:solidFill>
        </p:spPr>
        <p:txBody>
          <a:bodyPr wrap="square" rtlCol="0" anchor="t">
            <a:spAutoFit/>
          </a:bodyPr>
          <a:p>
            <a:r>
              <a:rPr lang="zh-CN" altLang="en-US" sz="1200">
                <a:solidFill>
                  <a:schemeClr val="bg2"/>
                </a:solidFill>
              </a:rPr>
              <a:t>矩阵中的每个单元格代表两个变量之间的Pearson相关系数，范围从-1到1，其中：</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1表示完全正相关，</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-1表示完全负相关，</a:t>
            </a:r>
            <a:endParaRPr lang="zh-CN" altLang="en-US" sz="1200">
              <a:solidFill>
                <a:schemeClr val="bg2"/>
              </a:solidFill>
            </a:endParaRPr>
          </a:p>
          <a:p>
            <a:r>
              <a:rPr lang="zh-CN" sz="1200">
                <a:solidFill>
                  <a:schemeClr val="bg2"/>
                </a:solidFill>
                <a:latin typeface="PingFang SC" panose="020B0400000000000000" charset="-122"/>
                <a:ea typeface="PingFang SC" panose="020B0400000000000000" charset="-122"/>
                <a:sym typeface="+mn-ea"/>
              </a:rPr>
              <a:t>•</a:t>
            </a:r>
            <a:r>
              <a:rPr lang="en-US" altLang="zh-CN" sz="1200">
                <a:solidFill>
                  <a:schemeClr val="bg2"/>
                </a:solidFill>
                <a:latin typeface="PingFang SC" panose="020B0400000000000000" charset="-122"/>
                <a:ea typeface="PingFang SC" panose="020B0400000000000000" charset="-122"/>
                <a:sym typeface="+mn-ea"/>
              </a:rPr>
              <a:t> </a:t>
            </a:r>
            <a:r>
              <a:rPr lang="zh-CN" altLang="en-US" sz="1200">
                <a:solidFill>
                  <a:schemeClr val="bg2"/>
                </a:solidFill>
              </a:rPr>
              <a:t>0表示没有线性相关。</a:t>
            </a:r>
            <a:endParaRPr lang="zh-CN" altLang="en-US" sz="1200">
              <a:solidFill>
                <a:schemeClr val="bg2"/>
              </a:solidFill>
            </a:endParaRPr>
          </a:p>
          <a:p>
            <a:r>
              <a:rPr lang="zh-CN" altLang="en-US" sz="1200">
                <a:solidFill>
                  <a:schemeClr val="bg2"/>
                </a:solidFill>
              </a:rPr>
              <a:t>矩阵中使用颜色编码，红色表示正相关，蓝色表示负相关，颜色越深，相关性越强。</a:t>
            </a:r>
            <a:endParaRPr lang="zh-CN" altLang="en-US" sz="1200">
              <a:solidFill>
                <a:schemeClr val="bg2"/>
              </a:solidFill>
            </a:endParaRPr>
          </a:p>
        </p:txBody>
      </p:sp>
    </p:spTree>
    <p:custDataLst>
      <p:tags r:id="rId1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利用音乐缓解情绪</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由来已久</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2" name="圆角矩形 1"/>
          <p:cNvSpPr/>
          <p:nvPr/>
        </p:nvSpPr>
        <p:spPr>
          <a:xfrm>
            <a:off x="884555" y="1914525"/>
            <a:ext cx="5064760" cy="390144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custDataLst>
              <p:tags r:id="rId12"/>
            </p:custDataLst>
          </p:nvPr>
        </p:nvSpPr>
        <p:spPr>
          <a:xfrm>
            <a:off x="884555" y="1033780"/>
            <a:ext cx="9658985" cy="608330"/>
          </a:xfrm>
          <a:prstGeom prst="rect">
            <a:avLst/>
          </a:prstGeom>
          <a:solidFill>
            <a:schemeClr val="tx2">
              <a:lumMod val="75000"/>
            </a:schemeClr>
          </a:solidFill>
          <a:ln w="38100" cap="flat" cmpd="sng">
            <a:solidFill>
              <a:schemeClr val="accent1">
                <a:lumMod val="40000"/>
                <a:lumOff val="60000"/>
              </a:scheme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256030" y="1151890"/>
            <a:ext cx="7694930" cy="368300"/>
          </a:xfrm>
          <a:prstGeom prst="rect">
            <a:avLst/>
          </a:prstGeom>
          <a:noFill/>
        </p:spPr>
        <p:txBody>
          <a:bodyPr wrap="square" rtlCol="0">
            <a:spAutoFit/>
          </a:bodyPr>
          <a:p>
            <a:r>
              <a:rPr lang="zh-CN" altLang="en-US">
                <a:solidFill>
                  <a:schemeClr val="bg2"/>
                </a:solidFill>
              </a:rPr>
              <a:t>在情绪治疗的道路上，音乐是一剂优秀的良药！</a:t>
            </a:r>
            <a:endParaRPr lang="zh-CN" altLang="en-US">
              <a:solidFill>
                <a:schemeClr val="bg2"/>
              </a:solidFill>
            </a:endParaRPr>
          </a:p>
        </p:txBody>
      </p:sp>
      <p:sp>
        <p:nvSpPr>
          <p:cNvPr id="5" name="文本框 4"/>
          <p:cNvSpPr txBox="1"/>
          <p:nvPr/>
        </p:nvSpPr>
        <p:spPr>
          <a:xfrm>
            <a:off x="1060450" y="2139315"/>
            <a:ext cx="3695700" cy="3692525"/>
          </a:xfrm>
          <a:prstGeom prst="rect">
            <a:avLst/>
          </a:prstGeom>
          <a:noFill/>
        </p:spPr>
        <p:txBody>
          <a:bodyPr wrap="square" rtlCol="0">
            <a:spAutoFit/>
          </a:bodyPr>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西方音乐理论研究证实音乐的情绪表达能力是音乐可以调节情绪的重要原因。</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中国古人利用音乐的五行来进行“中国传统五音疗法”医疗情绪也由来已久。</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a:p>
            <a:r>
              <a:rPr lang="zh-CN" altLang="en-US">
                <a:solidFill>
                  <a:schemeClr val="tx1">
                    <a:lumMod val="65000"/>
                    <a:lumOff val="35000"/>
                  </a:schemeClr>
                </a:solidFill>
                <a:latin typeface="黑体" charset="0"/>
                <a:ea typeface="黑体" charset="0"/>
                <a:cs typeface="黑体" charset="0"/>
                <a:sym typeface="+mn-ea"/>
              </a:rPr>
              <a:t>•</a:t>
            </a:r>
            <a:r>
              <a:rPr lang="en-US" altLang="zh-CN">
                <a:solidFill>
                  <a:schemeClr val="tx1">
                    <a:lumMod val="65000"/>
                    <a:lumOff val="35000"/>
                  </a:schemeClr>
                </a:solidFill>
                <a:latin typeface="黑体" charset="0"/>
                <a:ea typeface="黑体" charset="0"/>
                <a:cs typeface="黑体" charset="0"/>
                <a:sym typeface="+mn-ea"/>
              </a:rPr>
              <a:t> </a:t>
            </a:r>
            <a:r>
              <a:rPr lang="zh-CN" altLang="en-US">
                <a:solidFill>
                  <a:schemeClr val="tx1">
                    <a:lumMod val="65000"/>
                    <a:lumOff val="35000"/>
                  </a:schemeClr>
                </a:solidFill>
                <a:latin typeface="黑体" charset="0"/>
                <a:ea typeface="黑体" charset="0"/>
                <a:cs typeface="黑体" charset="0"/>
                <a:sym typeface="+mn-ea"/>
              </a:rPr>
              <a:t>很多人在心情低落的时候喜欢通过听歌来振奋自己的情绪，各大音乐软件成为了我们生活中必不可少的伙伴。</a:t>
            </a:r>
            <a:endParaRPr lang="zh-CN" altLang="en-US">
              <a:solidFill>
                <a:schemeClr val="tx1">
                  <a:lumMod val="65000"/>
                  <a:lumOff val="35000"/>
                </a:schemeClr>
              </a:solidFill>
              <a:latin typeface="黑体" charset="0"/>
              <a:ea typeface="黑体" charset="0"/>
              <a:cs typeface="黑体" charset="0"/>
            </a:endParaRPr>
          </a:p>
          <a:p>
            <a:endParaRPr lang="zh-CN" altLang="en-US">
              <a:solidFill>
                <a:schemeClr val="tx1">
                  <a:lumMod val="65000"/>
                  <a:lumOff val="35000"/>
                </a:schemeClr>
              </a:solidFill>
              <a:latin typeface="黑体" charset="0"/>
              <a:ea typeface="黑体" charset="0"/>
              <a:cs typeface="黑体" charset="0"/>
            </a:endParaRPr>
          </a:p>
        </p:txBody>
      </p:sp>
      <p:pic>
        <p:nvPicPr>
          <p:cNvPr id="10" name="图片 9" descr="截屏2023-05-09 下午3.01.09"/>
          <p:cNvPicPr>
            <a:picLocks noChangeAspect="1"/>
          </p:cNvPicPr>
          <p:nvPr>
            <p:custDataLst>
              <p:tags r:id="rId13"/>
            </p:custDataLst>
          </p:nvPr>
        </p:nvPicPr>
        <p:blipFill>
          <a:blip r:embed="rId14"/>
          <a:stretch>
            <a:fillRect/>
          </a:stretch>
        </p:blipFill>
        <p:spPr>
          <a:xfrm>
            <a:off x="6290945" y="3025775"/>
            <a:ext cx="4253230" cy="2821940"/>
          </a:xfrm>
          <a:prstGeom prst="rect">
            <a:avLst/>
          </a:prstGeom>
        </p:spPr>
      </p:pic>
      <p:pic>
        <p:nvPicPr>
          <p:cNvPr id="11" name="图片 10" descr="32313539373633323b32313539373632363b6d3b52a8670d52a1"/>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4834255" y="2228850"/>
            <a:ext cx="796925" cy="796925"/>
          </a:xfrm>
          <a:prstGeom prst="rect">
            <a:avLst/>
          </a:prstGeom>
        </p:spPr>
      </p:pic>
      <p:pic>
        <p:nvPicPr>
          <p:cNvPr id="13" name="图片占位符 7"/>
          <p:cNvPicPr>
            <a:picLocks noGrp="1" noChangeAspect="1"/>
          </p:cNvPicPr>
          <p:nvPr>
            <p:custDataLst>
              <p:tags r:id="rId18"/>
            </p:custDataLst>
          </p:nvPr>
        </p:nvPicPr>
        <p:blipFill>
          <a:blip r:embed="rId19"/>
          <a:srcRect l="5594" t="4173" r="5363" b="31984"/>
          <a:stretch>
            <a:fillRect/>
          </a:stretch>
        </p:blipFill>
        <p:spPr>
          <a:xfrm>
            <a:off x="4756150" y="3202305"/>
            <a:ext cx="981710" cy="944245"/>
          </a:xfrm>
          <a:prstGeom prst="rect">
            <a:avLst/>
          </a:prstGeom>
          <a:ln w="12700">
            <a:miter lim="400000"/>
            <a:headEnd/>
            <a:tailEnd/>
          </a:ln>
        </p:spPr>
      </p:pic>
      <p:pic>
        <p:nvPicPr>
          <p:cNvPr id="16" name="图片 15"/>
          <p:cNvPicPr>
            <a:picLocks noChangeAspect="1"/>
          </p:cNvPicPr>
          <p:nvPr>
            <p:custDataLst>
              <p:tags r:id="rId20"/>
            </p:custDataLst>
          </p:nvPr>
        </p:nvPicPr>
        <p:blipFill>
          <a:blip r:embed="rId21"/>
          <a:stretch>
            <a:fillRect/>
          </a:stretch>
        </p:blipFill>
        <p:spPr>
          <a:xfrm>
            <a:off x="4737100" y="4493260"/>
            <a:ext cx="1085215" cy="725170"/>
          </a:xfrm>
          <a:prstGeom prst="rect">
            <a:avLst/>
          </a:prstGeom>
        </p:spPr>
      </p:pic>
      <p:sp>
        <p:nvSpPr>
          <p:cNvPr id="18" name="圆角矩形 17"/>
          <p:cNvSpPr/>
          <p:nvPr>
            <p:custDataLst>
              <p:tags r:id="rId22"/>
            </p:custDataLst>
          </p:nvPr>
        </p:nvSpPr>
        <p:spPr>
          <a:xfrm>
            <a:off x="6290945" y="1948815"/>
            <a:ext cx="4253230" cy="914400"/>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a:off x="6309995" y="2190750"/>
            <a:ext cx="4253230" cy="706755"/>
          </a:xfrm>
          <a:prstGeom prst="rect">
            <a:avLst/>
          </a:prstGeom>
          <a:noFill/>
        </p:spPr>
        <p:txBody>
          <a:bodyPr wrap="square" rtlCol="0">
            <a:spAutoFit/>
          </a:bodyPr>
          <a:p>
            <a:r>
              <a:rPr lang="zh-CN" altLang="en-US" sz="1000">
                <a:ln>
                  <a:noFill/>
                </a:ln>
                <a:solidFill>
                  <a:srgbClr val="000000"/>
                </a:solidFill>
                <a:effectLst/>
                <a:uFillTx/>
                <a:latin typeface="黑体" charset="0"/>
                <a:ea typeface="黑体" charset="0"/>
                <a:cs typeface="宋体" pitchFamily="2" charset="-122"/>
                <a:sym typeface="Calibri" panose="020F0502020204030204"/>
              </a:rPr>
              <a:t>王金芳，羽调和徵调对恐惧和悲伤情绪减缓作用的研究，南京医科大学</a:t>
            </a:r>
            <a:endPar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endParaRPr>
          </a:p>
          <a:p>
            <a:r>
              <a:rPr lang="zh-CN" altLang="en-US" sz="1000">
                <a:ln>
                  <a:noFill/>
                </a:ln>
                <a:solidFill>
                  <a:srgbClr val="000000"/>
                </a:solidFill>
                <a:effectLst/>
                <a:uFillTx/>
                <a:latin typeface="黑体" charset="0"/>
                <a:ea typeface="黑体" charset="0"/>
                <a:cs typeface="宋体" pitchFamily="2" charset="-122"/>
                <a:sym typeface="Calibri" panose="020F0502020204030204"/>
              </a:rPr>
              <a:t>范肖洁，古琴音乐对音乐院校大学生情绪影响的实证研究，武汉音乐学院</a:t>
            </a:r>
            <a:endParaRPr lang="zh-CN" altLang="en-US" sz="1000">
              <a:ln>
                <a:noFill/>
              </a:ln>
              <a:solidFill>
                <a:srgbClr val="000000"/>
              </a:solidFill>
              <a:effectLst/>
              <a:uFillTx/>
              <a:latin typeface="黑体" charset="0"/>
              <a:ea typeface="黑体" charset="0"/>
              <a:cs typeface="宋体" pitchFamily="2" charset="-122"/>
              <a:sym typeface="Calibri" panose="020F0502020204030204"/>
            </a:endParaRPr>
          </a:p>
          <a:p>
            <a:r>
              <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rPr>
              <a:t>翟寅．音乐治疗方法在大学生情绪压力调控中的运用——以中央美术学院设计学院为例</a:t>
            </a:r>
            <a:endParaRPr kumimoji="0" lang="zh-CN" altLang="en-US" sz="1000" i="0" u="none" strike="noStrike" cap="none" spc="0" normalizeH="0" baseline="0">
              <a:ln>
                <a:noFill/>
              </a:ln>
              <a:solidFill>
                <a:srgbClr val="000000"/>
              </a:solidFill>
              <a:effectLst/>
              <a:uFillTx/>
              <a:latin typeface="黑体" charset="0"/>
              <a:ea typeface="黑体" charset="0"/>
              <a:cs typeface="宋体" pitchFamily="2" charset="-122"/>
              <a:sym typeface="Calibri" panose="020F0502020204030204"/>
            </a:endParaRPr>
          </a:p>
        </p:txBody>
      </p:sp>
      <p:sp>
        <p:nvSpPr>
          <p:cNvPr id="28" name="文本框 27"/>
          <p:cNvSpPr txBox="1"/>
          <p:nvPr/>
        </p:nvSpPr>
        <p:spPr>
          <a:xfrm>
            <a:off x="6271895" y="1934210"/>
            <a:ext cx="864235" cy="303922"/>
          </a:xfrm>
          <a:prstGeom prst="roundRect">
            <a:avLst/>
          </a:prstGeom>
          <a:solidFill>
            <a:schemeClr val="tx2">
              <a:lumMod val="75000"/>
            </a:schemeClr>
          </a:solidFill>
        </p:spPr>
        <p:txBody>
          <a:bodyPr wrap="square" rtlCol="0">
            <a:spAutoFit/>
          </a:bodyPr>
          <a:p>
            <a:r>
              <a:rPr lang="zh-CN" altLang="en-US" sz="1200"/>
              <a:t>参考文献</a:t>
            </a:r>
            <a:endParaRPr lang="zh-CN" altLang="en-US" sz="1200"/>
          </a:p>
        </p:txBody>
      </p:sp>
    </p:spTree>
    <p:custDataLst>
      <p:tags r:id="rId2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用户画像</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身边人的自我独白</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2" name="图片 1" descr="截屏2023-05-10 上午11.02.38"/>
          <p:cNvPicPr>
            <a:picLocks noChangeAspect="1"/>
          </p:cNvPicPr>
          <p:nvPr>
            <p:custDataLst>
              <p:tags r:id="rId12"/>
            </p:custDataLst>
          </p:nvPr>
        </p:nvPicPr>
        <p:blipFill>
          <a:blip r:embed="rId13"/>
          <a:stretch>
            <a:fillRect/>
          </a:stretch>
        </p:blipFill>
        <p:spPr>
          <a:xfrm>
            <a:off x="434975" y="1071245"/>
            <a:ext cx="7329805" cy="5037455"/>
          </a:xfrm>
          <a:prstGeom prst="rect">
            <a:avLst/>
          </a:prstGeom>
        </p:spPr>
      </p:pic>
      <p:grpSp>
        <p:nvGrpSpPr>
          <p:cNvPr id="30" name="组合 29"/>
          <p:cNvGrpSpPr/>
          <p:nvPr/>
        </p:nvGrpSpPr>
        <p:grpSpPr>
          <a:xfrm>
            <a:off x="7933690" y="1670685"/>
            <a:ext cx="3836670" cy="4174490"/>
            <a:chOff x="12453" y="2142"/>
            <a:chExt cx="5112" cy="5436"/>
          </a:xfrm>
        </p:grpSpPr>
        <p:sp>
          <p:nvSpPr>
            <p:cNvPr id="10" name="圆角矩形 9"/>
            <p:cNvSpPr/>
            <p:nvPr>
              <p:custDataLst>
                <p:tags r:id="rId14"/>
              </p:custDataLst>
            </p:nvPr>
          </p:nvSpPr>
          <p:spPr>
            <a:xfrm>
              <a:off x="12453" y="2142"/>
              <a:ext cx="5112" cy="5436"/>
            </a:xfrm>
            <a:prstGeom prst="roundRect">
              <a:avLst>
                <a:gd name="adj" fmla="val 5347"/>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12662" y="2341"/>
              <a:ext cx="4734" cy="1937"/>
            </a:xfrm>
            <a:prstGeom prst="rect">
              <a:avLst/>
            </a:prstGeom>
            <a:solidFill>
              <a:schemeClr val="accent2">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custDataLst>
                <p:tags r:id="rId15"/>
              </p:custDataLst>
            </p:nvPr>
          </p:nvSpPr>
          <p:spPr>
            <a:xfrm>
              <a:off x="12662" y="4518"/>
              <a:ext cx="4734" cy="2749"/>
            </a:xfrm>
            <a:prstGeom prst="rect">
              <a:avLst/>
            </a:prstGeom>
            <a:solidFill>
              <a:schemeClr val="accent2">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13080" y="2537"/>
              <a:ext cx="3857" cy="534"/>
            </a:xfrm>
            <a:prstGeom prst="roundRect">
              <a:avLst/>
            </a:prstGeom>
            <a:solidFill>
              <a:schemeClr val="accent3">
                <a:lumMod val="60000"/>
                <a:lumOff val="40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当前音乐软件的不足</a:t>
              </a:r>
              <a:endParaRPr lang="zh-CN" altLang="en-US">
                <a:solidFill>
                  <a:schemeClr val="bg2"/>
                </a:solidFill>
              </a:endParaRPr>
            </a:p>
          </p:txBody>
        </p:sp>
        <p:sp>
          <p:nvSpPr>
            <p:cNvPr id="15" name="文本框 14"/>
            <p:cNvSpPr txBox="1"/>
            <p:nvPr>
              <p:custDataLst>
                <p:tags r:id="rId16"/>
              </p:custDataLst>
            </p:nvPr>
          </p:nvSpPr>
          <p:spPr>
            <a:xfrm>
              <a:off x="13080" y="3390"/>
              <a:ext cx="1871" cy="534"/>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忽略</a:t>
              </a:r>
              <a:r>
                <a:rPr lang="zh-CN" altLang="en-US">
                  <a:solidFill>
                    <a:schemeClr val="bg2"/>
                  </a:solidFill>
                </a:rPr>
                <a:t>情绪</a:t>
              </a:r>
              <a:endParaRPr lang="zh-CN" altLang="en-US">
                <a:solidFill>
                  <a:schemeClr val="bg2"/>
                </a:solidFill>
              </a:endParaRPr>
            </a:p>
          </p:txBody>
        </p:sp>
        <p:sp>
          <p:nvSpPr>
            <p:cNvPr id="16" name="文本框 15"/>
            <p:cNvSpPr txBox="1"/>
            <p:nvPr>
              <p:custDataLst>
                <p:tags r:id="rId17"/>
              </p:custDataLst>
            </p:nvPr>
          </p:nvSpPr>
          <p:spPr>
            <a:xfrm>
              <a:off x="15066" y="3390"/>
              <a:ext cx="1871" cy="537"/>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noAutofit/>
            </a:bodyPr>
            <a:p>
              <a:pPr algn="ctr"/>
              <a:r>
                <a:rPr lang="zh-CN" altLang="en-US">
                  <a:solidFill>
                    <a:schemeClr val="bg2"/>
                  </a:solidFill>
                </a:rPr>
                <a:t>音乐</a:t>
              </a:r>
              <a:r>
                <a:rPr lang="zh-CN" altLang="en-US">
                  <a:solidFill>
                    <a:schemeClr val="bg2"/>
                  </a:solidFill>
                </a:rPr>
                <a:t>茧房</a:t>
              </a:r>
              <a:endParaRPr lang="zh-CN" altLang="en-US">
                <a:solidFill>
                  <a:schemeClr val="bg2"/>
                </a:solidFill>
              </a:endParaRPr>
            </a:p>
          </p:txBody>
        </p:sp>
        <p:sp>
          <p:nvSpPr>
            <p:cNvPr id="17" name="文本框 16"/>
            <p:cNvSpPr txBox="1"/>
            <p:nvPr>
              <p:custDataLst>
                <p:tags r:id="rId18"/>
              </p:custDataLst>
            </p:nvPr>
          </p:nvSpPr>
          <p:spPr>
            <a:xfrm>
              <a:off x="13080" y="4677"/>
              <a:ext cx="3857" cy="534"/>
            </a:xfrm>
            <a:prstGeom prst="roundRect">
              <a:avLst/>
            </a:prstGeom>
            <a:solidFill>
              <a:schemeClr val="accent3">
                <a:lumMod val="60000"/>
                <a:lumOff val="40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用户的</a:t>
              </a:r>
              <a:r>
                <a:rPr lang="zh-CN" altLang="en-US">
                  <a:solidFill>
                    <a:schemeClr val="bg2"/>
                  </a:solidFill>
                </a:rPr>
                <a:t>需求</a:t>
              </a:r>
              <a:endParaRPr lang="zh-CN" altLang="en-US">
                <a:solidFill>
                  <a:schemeClr val="bg2"/>
                </a:solidFill>
              </a:endParaRPr>
            </a:p>
          </p:txBody>
        </p:sp>
        <p:sp>
          <p:nvSpPr>
            <p:cNvPr id="23" name="文本框 22"/>
            <p:cNvSpPr txBox="1"/>
            <p:nvPr>
              <p:custDataLst>
                <p:tags r:id="rId19"/>
              </p:custDataLst>
            </p:nvPr>
          </p:nvSpPr>
          <p:spPr>
            <a:xfrm>
              <a:off x="13080" y="5482"/>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关注</a:t>
              </a:r>
              <a:r>
                <a:rPr lang="zh-CN" altLang="en-US">
                  <a:solidFill>
                    <a:schemeClr val="bg2"/>
                  </a:solidFill>
                </a:rPr>
                <a:t>情绪</a:t>
              </a:r>
              <a:endParaRPr lang="zh-CN" altLang="en-US">
                <a:solidFill>
                  <a:schemeClr val="bg2"/>
                </a:solidFill>
              </a:endParaRPr>
            </a:p>
          </p:txBody>
        </p:sp>
        <p:sp>
          <p:nvSpPr>
            <p:cNvPr id="24" name="文本框 23"/>
            <p:cNvSpPr txBox="1"/>
            <p:nvPr>
              <p:custDataLst>
                <p:tags r:id="rId20"/>
              </p:custDataLst>
            </p:nvPr>
          </p:nvSpPr>
          <p:spPr>
            <a:xfrm>
              <a:off x="15066" y="5482"/>
              <a:ext cx="1872" cy="533"/>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noAutofit/>
            </a:bodyPr>
            <a:p>
              <a:pPr algn="ctr"/>
              <a:r>
                <a:rPr lang="zh-CN" altLang="en-US">
                  <a:solidFill>
                    <a:schemeClr val="bg2"/>
                  </a:solidFill>
                </a:rPr>
                <a:t>音乐多样</a:t>
              </a:r>
              <a:endParaRPr lang="zh-CN" altLang="en-US">
                <a:solidFill>
                  <a:schemeClr val="bg2"/>
                </a:solidFill>
              </a:endParaRPr>
            </a:p>
          </p:txBody>
        </p:sp>
        <p:sp>
          <p:nvSpPr>
            <p:cNvPr id="25" name="文本框 24"/>
            <p:cNvSpPr txBox="1"/>
            <p:nvPr>
              <p:custDataLst>
                <p:tags r:id="rId21"/>
              </p:custDataLst>
            </p:nvPr>
          </p:nvSpPr>
          <p:spPr>
            <a:xfrm>
              <a:off x="13080" y="6334"/>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分享</a:t>
              </a:r>
              <a:r>
                <a:rPr lang="zh-CN" altLang="en-US">
                  <a:solidFill>
                    <a:schemeClr val="bg2"/>
                  </a:solidFill>
                </a:rPr>
                <a:t>心情</a:t>
              </a:r>
              <a:endParaRPr lang="zh-CN" altLang="en-US">
                <a:solidFill>
                  <a:schemeClr val="bg2"/>
                </a:solidFill>
              </a:endParaRPr>
            </a:p>
          </p:txBody>
        </p:sp>
        <p:sp>
          <p:nvSpPr>
            <p:cNvPr id="28" name="文本框 27"/>
            <p:cNvSpPr txBox="1"/>
            <p:nvPr>
              <p:custDataLst>
                <p:tags r:id="rId22"/>
              </p:custDataLst>
            </p:nvPr>
          </p:nvSpPr>
          <p:spPr>
            <a:xfrm>
              <a:off x="15066" y="6334"/>
              <a:ext cx="1871" cy="535"/>
            </a:xfrm>
            <a:prstGeom prst="roundRect">
              <a:avLst/>
            </a:prstGeom>
            <a:solidFill>
              <a:schemeClr val="accent1">
                <a:lumMod val="75000"/>
              </a:schemeClr>
            </a:solidFill>
            <a:ln>
              <a:noFill/>
            </a:ln>
          </p:spPr>
          <p:style>
            <a:lnRef idx="0">
              <a:srgbClr val="FFFFFF"/>
            </a:lnRef>
            <a:fillRef idx="1">
              <a:schemeClr val="accent1"/>
            </a:fillRef>
            <a:effectRef idx="0">
              <a:srgbClr val="FFFFFF"/>
            </a:effectRef>
            <a:fontRef idx="minor">
              <a:schemeClr val="lt1"/>
            </a:fontRef>
          </p:style>
          <p:txBody>
            <a:bodyPr wrap="square" rtlCol="0">
              <a:spAutoFit/>
            </a:bodyPr>
            <a:p>
              <a:pPr algn="ctr"/>
              <a:r>
                <a:rPr lang="zh-CN" altLang="en-US">
                  <a:solidFill>
                    <a:schemeClr val="bg2"/>
                  </a:solidFill>
                </a:rPr>
                <a:t>交流日常</a:t>
              </a:r>
              <a:endParaRPr lang="zh-CN" altLang="en-US">
                <a:solidFill>
                  <a:schemeClr val="bg2"/>
                </a:solidFill>
              </a:endParaRPr>
            </a:p>
          </p:txBody>
        </p:sp>
      </p:grpSp>
      <p:pic>
        <p:nvPicPr>
          <p:cNvPr id="32" name="图片 31" descr="Tree 01-3@1x"/>
          <p:cNvPicPr>
            <a:picLocks noChangeAspect="1"/>
          </p:cNvPicPr>
          <p:nvPr/>
        </p:nvPicPr>
        <p:blipFill>
          <a:blip r:embed="rId23"/>
          <a:stretch>
            <a:fillRect/>
          </a:stretch>
        </p:blipFill>
        <p:spPr>
          <a:xfrm>
            <a:off x="8404225" y="5647055"/>
            <a:ext cx="279400" cy="413385"/>
          </a:xfrm>
          <a:prstGeom prst="rect">
            <a:avLst/>
          </a:prstGeom>
        </p:spPr>
      </p:pic>
      <p:pic>
        <p:nvPicPr>
          <p:cNvPr id="36" name="图片 35" descr="Tree 05-1@1x"/>
          <p:cNvPicPr>
            <a:picLocks noChangeAspect="1"/>
          </p:cNvPicPr>
          <p:nvPr/>
        </p:nvPicPr>
        <p:blipFill>
          <a:blip r:embed="rId24"/>
          <a:stretch>
            <a:fillRect/>
          </a:stretch>
        </p:blipFill>
        <p:spPr>
          <a:xfrm>
            <a:off x="11325225" y="5125085"/>
            <a:ext cx="448310" cy="935355"/>
          </a:xfrm>
          <a:prstGeom prst="rect">
            <a:avLst/>
          </a:prstGeom>
        </p:spPr>
      </p:pic>
      <p:pic>
        <p:nvPicPr>
          <p:cNvPr id="37" name="图片 36" descr="Tree 06-1@1x"/>
          <p:cNvPicPr>
            <a:picLocks noChangeAspect="1"/>
          </p:cNvPicPr>
          <p:nvPr/>
        </p:nvPicPr>
        <p:blipFill>
          <a:blip r:embed="rId25"/>
          <a:stretch>
            <a:fillRect/>
          </a:stretch>
        </p:blipFill>
        <p:spPr>
          <a:xfrm>
            <a:off x="8090535" y="5059680"/>
            <a:ext cx="452755" cy="1048385"/>
          </a:xfrm>
          <a:prstGeom prst="rect">
            <a:avLst/>
          </a:prstGeom>
        </p:spPr>
      </p:pic>
      <p:pic>
        <p:nvPicPr>
          <p:cNvPr id="38" name="图片 37" descr="Tree 07-2@1x"/>
          <p:cNvPicPr>
            <a:picLocks noChangeAspect="1"/>
          </p:cNvPicPr>
          <p:nvPr/>
        </p:nvPicPr>
        <p:blipFill>
          <a:blip r:embed="rId26"/>
          <a:stretch>
            <a:fillRect/>
          </a:stretch>
        </p:blipFill>
        <p:spPr>
          <a:xfrm>
            <a:off x="7764780" y="5059680"/>
            <a:ext cx="677545" cy="1049020"/>
          </a:xfrm>
          <a:prstGeom prst="rect">
            <a:avLst/>
          </a:prstGeom>
        </p:spPr>
      </p:pic>
    </p:spTree>
    <p:custDataLst>
      <p:tags r:id="rId2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市场调研</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竞品调研</a:t>
            </a:r>
            <a:r>
              <a:rPr altLang="zh-CN"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&amp;SWOT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分析</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101" name="图片 100"/>
          <p:cNvPicPr>
            <a:picLocks noChangeAspect="1"/>
          </p:cNvPicPr>
          <p:nvPr>
            <p:custDataLst>
              <p:tags r:id="rId12"/>
            </p:custDataLst>
          </p:nvPr>
        </p:nvPicPr>
        <p:blipFill>
          <a:blip r:embed="rId13"/>
          <a:stretch>
            <a:fillRect/>
          </a:stretch>
        </p:blipFill>
        <p:spPr>
          <a:xfrm>
            <a:off x="130810" y="914400"/>
            <a:ext cx="2978150" cy="2142490"/>
          </a:xfrm>
          <a:prstGeom prst="rect">
            <a:avLst/>
          </a:prstGeom>
        </p:spPr>
      </p:pic>
      <p:pic>
        <p:nvPicPr>
          <p:cNvPr id="5" name="图片 4"/>
          <p:cNvPicPr>
            <a:picLocks noChangeAspect="1"/>
          </p:cNvPicPr>
          <p:nvPr>
            <p:custDataLst>
              <p:tags r:id="rId14"/>
            </p:custDataLst>
          </p:nvPr>
        </p:nvPicPr>
        <p:blipFill>
          <a:blip r:embed="rId15"/>
          <a:stretch>
            <a:fillRect/>
          </a:stretch>
        </p:blipFill>
        <p:spPr>
          <a:xfrm>
            <a:off x="186690" y="4765040"/>
            <a:ext cx="2755900" cy="2015490"/>
          </a:xfrm>
          <a:prstGeom prst="rect">
            <a:avLst/>
          </a:prstGeom>
        </p:spPr>
      </p:pic>
      <p:pic>
        <p:nvPicPr>
          <p:cNvPr id="3" name="图片 2"/>
          <p:cNvPicPr>
            <a:picLocks noChangeAspect="1"/>
          </p:cNvPicPr>
          <p:nvPr>
            <p:custDataLst>
              <p:tags r:id="rId16"/>
            </p:custDataLst>
          </p:nvPr>
        </p:nvPicPr>
        <p:blipFill>
          <a:blip r:embed="rId17"/>
          <a:stretch>
            <a:fillRect/>
          </a:stretch>
        </p:blipFill>
        <p:spPr>
          <a:xfrm>
            <a:off x="0" y="2757805"/>
            <a:ext cx="3015615" cy="2203450"/>
          </a:xfrm>
          <a:prstGeom prst="rect">
            <a:avLst/>
          </a:prstGeom>
        </p:spPr>
      </p:pic>
      <p:pic>
        <p:nvPicPr>
          <p:cNvPr id="6" name="图片 5"/>
          <p:cNvPicPr>
            <a:picLocks noChangeAspect="1"/>
          </p:cNvPicPr>
          <p:nvPr>
            <p:custDataLst>
              <p:tags r:id="rId18"/>
            </p:custDataLst>
          </p:nvPr>
        </p:nvPicPr>
        <p:blipFill>
          <a:blip r:embed="rId19"/>
          <a:stretch>
            <a:fillRect/>
          </a:stretch>
        </p:blipFill>
        <p:spPr>
          <a:xfrm>
            <a:off x="3959225" y="1280160"/>
            <a:ext cx="7954645" cy="4895215"/>
          </a:xfrm>
          <a:prstGeom prst="rect">
            <a:avLst/>
          </a:prstGeom>
        </p:spPr>
      </p:pic>
      <p:sp>
        <p:nvSpPr>
          <p:cNvPr id="4" name="右箭头 3"/>
          <p:cNvSpPr/>
          <p:nvPr/>
        </p:nvSpPr>
        <p:spPr>
          <a:xfrm>
            <a:off x="2997200" y="3496945"/>
            <a:ext cx="1161415" cy="574675"/>
          </a:xfrm>
          <a:prstGeom prst="rightArrow">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已有成果</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grpSp>
        <p:nvGrpSpPr>
          <p:cNvPr id="2" name="组合 1"/>
          <p:cNvGrpSpPr/>
          <p:nvPr/>
        </p:nvGrpSpPr>
        <p:grpSpPr>
          <a:xfrm>
            <a:off x="1300480" y="1815465"/>
            <a:ext cx="12285345" cy="2087880"/>
            <a:chOff x="2335" y="3222"/>
            <a:chExt cx="19347" cy="3288"/>
          </a:xfrm>
        </p:grpSpPr>
        <p:sp>
          <p:nvSpPr>
            <p:cNvPr id="501" name="线条"/>
            <p:cNvSpPr/>
            <p:nvPr>
              <p:custDataLst>
                <p:tags r:id="rId12"/>
              </p:custDataLst>
            </p:nvPr>
          </p:nvSpPr>
          <p:spPr>
            <a:xfrm flipH="1" flipV="1">
              <a:off x="2335" y="4326"/>
              <a:ext cx="19347" cy="101"/>
            </a:xfrm>
            <a:prstGeom prst="line">
              <a:avLst/>
            </a:prstGeom>
            <a:ln>
              <a:headEnd type="oval" w="med" len="med"/>
              <a:tailEnd type="oval" w="med" len="med"/>
            </a:ln>
          </p:spPr>
          <p:style>
            <a:lnRef idx="3">
              <a:schemeClr val="accent2"/>
            </a:lnRef>
            <a:fillRef idx="0">
              <a:srgbClr val="FFFFFF"/>
            </a:fillRef>
            <a:effectRef idx="0">
              <a:srgbClr val="FFFFFF"/>
            </a:effectRef>
            <a:fontRef idx="minor">
              <a:schemeClr val="tx1"/>
            </a:fontRef>
          </p:style>
          <p:txBody>
            <a:bodyPr lIns="45719" rIns="45719"/>
            <a:lstStyle/>
            <a:p/>
          </p:txBody>
        </p:sp>
        <p:grpSp>
          <p:nvGrpSpPr>
            <p:cNvPr id="12" name="组合 11"/>
            <p:cNvGrpSpPr/>
            <p:nvPr/>
          </p:nvGrpSpPr>
          <p:grpSpPr>
            <a:xfrm>
              <a:off x="3487" y="5604"/>
              <a:ext cx="1330" cy="906"/>
              <a:chOff x="2448" y="5944"/>
              <a:chExt cx="3456" cy="590"/>
            </a:xfrm>
            <a:solidFill>
              <a:schemeClr val="accent2"/>
            </a:solidFill>
          </p:grpSpPr>
          <p:sp>
            <p:nvSpPr>
              <p:cNvPr id="503" name="矩形"/>
              <p:cNvSpPr/>
              <p:nvPr>
                <p:custDataLst>
                  <p:tags r:id="rId13"/>
                </p:custDataLst>
              </p:nvPr>
            </p:nvSpPr>
            <p:spPr>
              <a:xfrm>
                <a:off x="2448" y="5944"/>
                <a:ext cx="3456" cy="590"/>
              </a:xfrm>
              <a:prstGeom prst="rect">
                <a:avLst/>
              </a:prstGeom>
              <a:solidFill>
                <a:schemeClr val="tx1"/>
              </a:solidFill>
              <a:ln w="12700">
                <a:miter lim="400000"/>
              </a:ln>
            </p:spPr>
            <p:txBody>
              <a:bodyPr lIns="45719" rIns="45719" anchor="ctr"/>
              <a:lstStyle/>
              <a:p>
                <a:pPr algn="ctr">
                  <a:defRPr>
                    <a:solidFill>
                      <a:schemeClr val="accent3">
                        <a:satOff val="-69554"/>
                        <a:lumOff val="9019"/>
                      </a:schemeClr>
                    </a:solidFill>
                    <a:latin typeface="Noto Sans CJK SC Regular"/>
                    <a:ea typeface="Noto Sans CJK SC Regular"/>
                    <a:cs typeface="Noto Sans CJK SC Regular"/>
                    <a:sym typeface="Noto Sans CJK SC Regular"/>
                  </a:defRPr>
                </a:pPr>
              </a:p>
            </p:txBody>
          </p:sp>
          <p:sp>
            <p:nvSpPr>
              <p:cNvPr id="504" name="Marketing"/>
              <p:cNvSpPr txBox="1"/>
              <p:nvPr>
                <p:custDataLst>
                  <p:tags r:id="rId14"/>
                </p:custDataLst>
              </p:nvPr>
            </p:nvSpPr>
            <p:spPr>
              <a:xfrm>
                <a:off x="2731" y="6075"/>
                <a:ext cx="2891" cy="378"/>
              </a:xfrm>
              <a:prstGeom prst="rect">
                <a:avLst/>
              </a:prstGeom>
              <a:noFill/>
              <a:ln w="12700">
                <a:miter lim="400000"/>
              </a:ln>
              <a:extLst>
                <a:ext uri="{909E8E84-426E-40DD-AFC4-6F175D3DCCD1}">
                  <a14:hiddenFill xmlns:a14="http://schemas.microsoft.com/office/drawing/2010/main">
                    <a:solidFill>
                      <a:schemeClr val="bg1"/>
                    </a:solidFill>
                  </a14:hiddenFill>
                </a:ext>
              </a:extLst>
            </p:spPr>
            <p:txBody>
              <a:bodyPr lIns="0" tIns="0" rIns="0" bIns="0">
                <a:spAutoFit/>
              </a:bodyPr>
              <a:lstStyle>
                <a:lvl1pPr algn="ctr">
                  <a:defRPr sz="1400">
                    <a:solidFill>
                      <a:schemeClr val="accent3">
                        <a:satOff val="-69554"/>
                        <a:lumOff val="9019"/>
                      </a:schemeClr>
                    </a:solidFill>
                    <a:latin typeface="Noto Sans CJK SC Bold"/>
                    <a:ea typeface="Noto Sans CJK SC Bold"/>
                    <a:cs typeface="Noto Sans CJK SC Bold"/>
                    <a:sym typeface="Noto Sans CJK SC Bold"/>
                  </a:defRPr>
                </a:lvl1pPr>
              </a:lstStyle>
              <a:p>
                <a:r>
                  <a:rPr lang="zh-CN" altLang="en-US" sz="2400">
                    <a:solidFill>
                      <a:schemeClr val="bg1"/>
                    </a:solidFill>
                    <a:latin typeface="黑体" charset="0"/>
                    <a:ea typeface="黑体" charset="0"/>
                    <a:cs typeface="宋体" pitchFamily="2" charset="-122"/>
                  </a:rPr>
                  <a:t>两</a:t>
                </a:r>
                <a:r>
                  <a:rPr lang="zh-CN" altLang="en-US" sz="2400">
                    <a:solidFill>
                      <a:schemeClr val="bg1"/>
                    </a:solidFill>
                    <a:latin typeface="黑体" charset="0"/>
                    <a:ea typeface="黑体" charset="0"/>
                    <a:cs typeface="宋体" pitchFamily="2" charset="-122"/>
                  </a:rPr>
                  <a:t>项</a:t>
                </a:r>
                <a:endParaRPr lang="zh-CN" altLang="en-US" sz="2400">
                  <a:solidFill>
                    <a:schemeClr val="bg1"/>
                  </a:solidFill>
                  <a:latin typeface="黑体" charset="0"/>
                  <a:ea typeface="黑体" charset="0"/>
                  <a:cs typeface="宋体" pitchFamily="2" charset="-122"/>
                </a:endParaRPr>
              </a:p>
            </p:txBody>
          </p:sp>
        </p:grpSp>
        <p:sp>
          <p:nvSpPr>
            <p:cNvPr id="505" name="圆形"/>
            <p:cNvSpPr/>
            <p:nvPr>
              <p:custDataLst>
                <p:tags r:id="rId15"/>
              </p:custDataLst>
            </p:nvPr>
          </p:nvSpPr>
          <p:spPr>
            <a:xfrm>
              <a:off x="12414" y="3222"/>
              <a:ext cx="2154" cy="2154"/>
            </a:xfrm>
            <a:prstGeom prst="ellipse">
              <a:avLst/>
            </a:prstGeom>
            <a:solidFill>
              <a:schemeClr val="bg2"/>
            </a:solidFill>
            <a:ln w="25400">
              <a:solidFill>
                <a:schemeClr val="accent2"/>
              </a:solidFill>
              <a:miter/>
            </a:ln>
          </p:spPr>
          <p:txBody>
            <a:bodyPr lIns="45719" rIns="45719" anchor="ctr"/>
            <a:lstStyle/>
            <a:p>
              <a:pPr algn="ctr">
                <a:defRPr>
                  <a:solidFill>
                    <a:srgbClr val="808080"/>
                  </a:solidFill>
                  <a:latin typeface="Noto Sans CJK SC Regular"/>
                  <a:ea typeface="Noto Sans CJK SC Regular"/>
                  <a:cs typeface="Noto Sans CJK SC Regular"/>
                  <a:sym typeface="Noto Sans CJK SC Regular"/>
                </a:defRPr>
              </a:pPr>
            </a:p>
          </p:txBody>
        </p:sp>
        <p:grpSp>
          <p:nvGrpSpPr>
            <p:cNvPr id="17" name="组合 16"/>
            <p:cNvGrpSpPr/>
            <p:nvPr/>
          </p:nvGrpSpPr>
          <p:grpSpPr>
            <a:xfrm>
              <a:off x="3075" y="3222"/>
              <a:ext cx="2154" cy="2154"/>
              <a:chOff x="4041" y="3222"/>
              <a:chExt cx="2154" cy="2154"/>
            </a:xfrm>
          </p:grpSpPr>
          <p:sp>
            <p:nvSpPr>
              <p:cNvPr id="507" name="圆形"/>
              <p:cNvSpPr/>
              <p:nvPr>
                <p:custDataLst>
                  <p:tags r:id="rId16"/>
                </p:custDataLst>
              </p:nvPr>
            </p:nvSpPr>
            <p:spPr>
              <a:xfrm>
                <a:off x="4041" y="3222"/>
                <a:ext cx="2154" cy="2154"/>
              </a:xfrm>
              <a:prstGeom prst="ellipse">
                <a:avLst/>
              </a:prstGeom>
              <a:solidFill>
                <a:schemeClr val="bg2"/>
              </a:solidFill>
              <a:ln w="25400">
                <a:solidFill>
                  <a:schemeClr val="tx1"/>
                </a:solidFill>
                <a:miter/>
              </a:ln>
            </p:spPr>
            <p:txBody>
              <a:bodyPr lIns="45719" rIns="45719" anchor="ctr"/>
              <a:lstStyle/>
              <a:p>
                <a:pPr algn="ctr">
                  <a:defRPr>
                    <a:solidFill>
                      <a:srgbClr val="808080"/>
                    </a:solidFill>
                    <a:latin typeface="Noto Sans CJK SC Regular"/>
                    <a:ea typeface="Noto Sans CJK SC Regular"/>
                    <a:cs typeface="Noto Sans CJK SC Regular"/>
                    <a:sym typeface="Noto Sans CJK SC Regular"/>
                  </a:defRPr>
                </a:pPr>
              </a:p>
            </p:txBody>
          </p:sp>
          <p:sp>
            <p:nvSpPr>
              <p:cNvPr id="508" name="03"/>
              <p:cNvSpPr txBox="1"/>
              <p:nvPr>
                <p:custDataLst>
                  <p:tags r:id="rId17"/>
                </p:custDataLst>
              </p:nvPr>
            </p:nvSpPr>
            <p:spPr>
              <a:xfrm>
                <a:off x="4442" y="3620"/>
                <a:ext cx="1329" cy="1357"/>
              </a:xfrm>
              <a:prstGeom prst="rect">
                <a:avLst/>
              </a:prstGeom>
              <a:ln w="12700">
                <a:miter lim="400000"/>
              </a:ln>
            </p:spPr>
            <p:txBody>
              <a:bodyPr wrap="square" lIns="0" tIns="0" rIns="0" bIns="0">
                <a:spAutoFit/>
              </a:bodyPr>
              <a:lstStyle/>
              <a:p>
                <a:pPr algn="ctr">
                  <a:lnSpc>
                    <a:spcPct val="100000"/>
                  </a:lnSpc>
                  <a:defRPr sz="2800">
                    <a:solidFill>
                      <a:srgbClr val="404040"/>
                    </a:solidFill>
                    <a:latin typeface="Noto Sans CJK SC Bold"/>
                    <a:ea typeface="Noto Sans CJK SC Bold"/>
                    <a:cs typeface="Noto Sans CJK SC Bold"/>
                    <a:sym typeface="Noto Sans CJK SC Bold"/>
                  </a:defRPr>
                </a:pPr>
                <a:r>
                  <a:rPr lang="zh-CN">
                    <a:solidFill>
                      <a:schemeClr val="tx1"/>
                    </a:solidFill>
                    <a:latin typeface="黑体" charset="0"/>
                    <a:ea typeface="黑体" charset="0"/>
                  </a:rPr>
                  <a:t>课程项目</a:t>
                </a:r>
                <a:endParaRPr lang="zh-CN">
                  <a:solidFill>
                    <a:schemeClr val="tx1"/>
                  </a:solidFill>
                  <a:latin typeface="黑体" charset="0"/>
                  <a:ea typeface="黑体" charset="0"/>
                </a:endParaRPr>
              </a:p>
            </p:txBody>
          </p:sp>
        </p:grpSp>
        <p:sp>
          <p:nvSpPr>
            <p:cNvPr id="7" name="03"/>
            <p:cNvSpPr txBox="1"/>
            <p:nvPr>
              <p:custDataLst>
                <p:tags r:id="rId18"/>
              </p:custDataLst>
            </p:nvPr>
          </p:nvSpPr>
          <p:spPr>
            <a:xfrm>
              <a:off x="12826" y="3621"/>
              <a:ext cx="1329" cy="1357"/>
            </a:xfrm>
            <a:prstGeom prst="rect">
              <a:avLst/>
            </a:prstGeom>
            <a:ln w="12700">
              <a:miter lim="400000"/>
            </a:ln>
          </p:spPr>
          <p:txBody>
            <a:bodyPr wrap="square" lIns="0" tIns="0" rIns="0" bIns="0">
              <a:spAutoFit/>
            </a:bodyPr>
            <a:lstStyle/>
            <a:p>
              <a:pPr algn="ctr">
                <a:lnSpc>
                  <a:spcPct val="100000"/>
                </a:lnSpc>
                <a:defRPr sz="2800">
                  <a:solidFill>
                    <a:srgbClr val="404040"/>
                  </a:solidFill>
                  <a:latin typeface="Noto Sans CJK SC Bold"/>
                  <a:ea typeface="Noto Sans CJK SC Bold"/>
                  <a:cs typeface="Noto Sans CJK SC Bold"/>
                  <a:sym typeface="Noto Sans CJK SC Bold"/>
                </a:defRPr>
              </a:pPr>
              <a:r>
                <a:rPr lang="zh-CN" altLang="en-US">
                  <a:solidFill>
                    <a:schemeClr val="tx1"/>
                  </a:solidFill>
                  <a:latin typeface="黑体" charset="0"/>
                  <a:ea typeface="黑体" charset="0"/>
                </a:rPr>
                <a:t>创新创业</a:t>
              </a:r>
              <a:endParaRPr lang="zh-CN" altLang="en-US">
                <a:solidFill>
                  <a:schemeClr val="tx1"/>
                </a:solidFill>
                <a:latin typeface="黑体" charset="0"/>
                <a:ea typeface="黑体" charset="0"/>
              </a:endParaRPr>
            </a:p>
          </p:txBody>
        </p:sp>
        <p:grpSp>
          <p:nvGrpSpPr>
            <p:cNvPr id="14" name="组合 13"/>
            <p:cNvGrpSpPr/>
            <p:nvPr/>
          </p:nvGrpSpPr>
          <p:grpSpPr>
            <a:xfrm>
              <a:off x="12830" y="5604"/>
              <a:ext cx="1330" cy="906"/>
              <a:chOff x="2448" y="5944"/>
              <a:chExt cx="3456" cy="590"/>
            </a:xfrm>
          </p:grpSpPr>
          <p:sp>
            <p:nvSpPr>
              <p:cNvPr id="15" name="矩形"/>
              <p:cNvSpPr/>
              <p:nvPr>
                <p:custDataLst>
                  <p:tags r:id="rId19"/>
                </p:custDataLst>
              </p:nvPr>
            </p:nvSpPr>
            <p:spPr>
              <a:xfrm>
                <a:off x="2448" y="5944"/>
                <a:ext cx="3456" cy="590"/>
              </a:xfrm>
              <a:prstGeom prst="rect">
                <a:avLst/>
              </a:prstGeom>
              <a:solidFill>
                <a:srgbClr val="2B6490"/>
              </a:solidFill>
              <a:ln w="12700">
                <a:miter lim="400000"/>
              </a:ln>
            </p:spPr>
            <p:txBody>
              <a:bodyPr lIns="45719" rIns="45719" anchor="ctr"/>
              <a:lstStyle/>
              <a:p>
                <a:pPr algn="ctr">
                  <a:defRPr>
                    <a:solidFill>
                      <a:schemeClr val="accent3">
                        <a:satOff val="-69553"/>
                        <a:lumOff val="9019"/>
                      </a:schemeClr>
                    </a:solidFill>
                    <a:latin typeface="Noto Sans CJK SC Regular"/>
                    <a:ea typeface="Noto Sans CJK SC Regular"/>
                    <a:cs typeface="Noto Sans CJK SC Regular"/>
                    <a:sym typeface="Noto Sans CJK SC Regular"/>
                  </a:defRPr>
                </a:pPr>
              </a:p>
            </p:txBody>
          </p:sp>
          <p:sp>
            <p:nvSpPr>
              <p:cNvPr id="16" name="Marketing"/>
              <p:cNvSpPr txBox="1"/>
              <p:nvPr>
                <p:custDataLst>
                  <p:tags r:id="rId20"/>
                </p:custDataLst>
              </p:nvPr>
            </p:nvSpPr>
            <p:spPr>
              <a:xfrm>
                <a:off x="2731" y="6075"/>
                <a:ext cx="2891" cy="378"/>
              </a:xfrm>
              <a:prstGeom prst="rect">
                <a:avLst/>
              </a:prstGeom>
              <a:ln w="12700">
                <a:miter lim="400000"/>
              </a:ln>
            </p:spPr>
            <p:txBody>
              <a:bodyPr lIns="0" tIns="0" rIns="0" bIns="0">
                <a:spAutoFit/>
              </a:bodyPr>
              <a:lstStyle>
                <a:lvl1pPr algn="ctr">
                  <a:defRPr sz="1400">
                    <a:solidFill>
                      <a:schemeClr val="accent3">
                        <a:satOff val="-69553"/>
                        <a:lumOff val="9019"/>
                      </a:schemeClr>
                    </a:solidFill>
                    <a:latin typeface="Noto Sans CJK SC Bold"/>
                    <a:ea typeface="Noto Sans CJK SC Bold"/>
                    <a:cs typeface="Noto Sans CJK SC Bold"/>
                    <a:sym typeface="Noto Sans CJK SC Bold"/>
                  </a:defRPr>
                </a:lvl1pPr>
              </a:lstStyle>
              <a:p>
                <a:r>
                  <a:rPr lang="zh-CN" altLang="en-US" sz="2400">
                    <a:solidFill>
                      <a:schemeClr val="bg1"/>
                    </a:solidFill>
                    <a:latin typeface="黑体" charset="0"/>
                    <a:ea typeface="黑体" charset="0"/>
                    <a:cs typeface="宋体" pitchFamily="2" charset="-122"/>
                  </a:rPr>
                  <a:t>两项</a:t>
                </a:r>
                <a:endParaRPr lang="zh-CN" altLang="en-US" sz="2400">
                  <a:solidFill>
                    <a:schemeClr val="bg1"/>
                  </a:solidFill>
                  <a:latin typeface="黑体" charset="0"/>
                  <a:ea typeface="黑体" charset="0"/>
                  <a:cs typeface="宋体" pitchFamily="2" charset="-122"/>
                </a:endParaRPr>
              </a:p>
            </p:txBody>
          </p:sp>
        </p:grpSp>
      </p:grpSp>
      <p:sp>
        <p:nvSpPr>
          <p:cNvPr id="10" name="文本框 9"/>
          <p:cNvSpPr txBox="1"/>
          <p:nvPr>
            <p:custDataLst>
              <p:tags r:id="rId21"/>
            </p:custDataLst>
          </p:nvPr>
        </p:nvSpPr>
        <p:spPr>
          <a:xfrm>
            <a:off x="975360" y="4140835"/>
            <a:ext cx="3877945" cy="1998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p>
            <a:pPr>
              <a:lnSpc>
                <a:spcPct val="130000"/>
              </a:lnSpc>
            </a:pPr>
            <a:r>
              <a:rPr lang="zh-CN" altLang="en-US" sz="2000">
                <a:solidFill>
                  <a:schemeClr val="accent2"/>
                </a:solidFill>
                <a:latin typeface="黑体" charset="0"/>
                <a:ea typeface="黑体" charset="0"/>
                <a:cs typeface="黑体" charset="0"/>
                <a:sym typeface="Calibri" panose="020F0502020204030204"/>
              </a:rPr>
              <a:t>◆</a:t>
            </a:r>
            <a:r>
              <a:rPr lang="zh-CN" altLang="en-US" sz="2000">
                <a:solidFill>
                  <a:srgbClr val="000000"/>
                </a:solidFill>
                <a:latin typeface="黑体" charset="0"/>
                <a:ea typeface="黑体" charset="0"/>
                <a:cs typeface="黑体" charset="0"/>
                <a:sym typeface="Calibri" panose="020F0502020204030204"/>
              </a:rPr>
              <a:t>在“系统分析与设计”课程</a:t>
            </a:r>
            <a:r>
              <a:rPr lang="zh-CN" altLang="en-US" sz="2000">
                <a:solidFill>
                  <a:srgbClr val="000000"/>
                </a:solidFill>
                <a:latin typeface="黑体" charset="0"/>
                <a:ea typeface="黑体" charset="0"/>
                <a:cs typeface="黑体" charset="0"/>
                <a:sym typeface="Calibri" panose="020F0502020204030204"/>
              </a:rPr>
              <a:t>项目中获取“优”的成绩。</a:t>
            </a:r>
            <a:endParaRPr lang="zh-CN" altLang="en-US" sz="2000">
              <a:solidFill>
                <a:srgbClr val="000000"/>
              </a:solidFill>
              <a:latin typeface="黑体" charset="0"/>
              <a:ea typeface="黑体" charset="0"/>
              <a:cs typeface="黑体" charset="0"/>
            </a:endParaRPr>
          </a:p>
          <a:p>
            <a:pPr>
              <a:lnSpc>
                <a:spcPct val="130000"/>
              </a:lnSpc>
            </a:pPr>
            <a:r>
              <a:rPr lang="zh-CN" altLang="en-US" sz="2000">
                <a:solidFill>
                  <a:schemeClr val="accent2"/>
                </a:solidFill>
                <a:latin typeface="黑体" charset="0"/>
                <a:ea typeface="黑体" charset="0"/>
                <a:cs typeface="黑体" charset="0"/>
                <a:sym typeface="Calibri" panose="020F0502020204030204"/>
              </a:rPr>
              <a:t>◆</a:t>
            </a:r>
            <a:r>
              <a:rPr lang="zh-CN" altLang="en-US" sz="2000">
                <a:solidFill>
                  <a:srgbClr val="000000"/>
                </a:solidFill>
                <a:latin typeface="黑体" charset="0"/>
                <a:ea typeface="黑体" charset="0"/>
                <a:cs typeface="黑体" charset="0"/>
                <a:sym typeface="+mn-ea"/>
              </a:rPr>
              <a:t>在“微服务架构”中获取“优”的成绩。 </a:t>
            </a:r>
            <a:endParaRPr lang="zh-CN" altLang="en-US" sz="2000">
              <a:solidFill>
                <a:srgbClr val="000000"/>
              </a:solidFill>
              <a:latin typeface="黑体" charset="0"/>
              <a:ea typeface="黑体" charset="0"/>
              <a:cs typeface="黑体" charset="0"/>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a:ln>
                <a:noFill/>
              </a:ln>
              <a:solidFill>
                <a:srgbClr val="000000"/>
              </a:solidFill>
              <a:effectLst/>
              <a:uFillTx/>
              <a:latin typeface="黑体" charset="0"/>
              <a:ea typeface="黑体" charset="0"/>
              <a:cs typeface="黑体" charset="0"/>
              <a:sym typeface="Calibri" panose="020F0502020204030204"/>
            </a:endParaRPr>
          </a:p>
        </p:txBody>
      </p:sp>
      <p:sp>
        <p:nvSpPr>
          <p:cNvPr id="11" name="文本框 10"/>
          <p:cNvSpPr txBox="1"/>
          <p:nvPr>
            <p:custDataLst>
              <p:tags r:id="rId22"/>
            </p:custDataLst>
          </p:nvPr>
        </p:nvSpPr>
        <p:spPr>
          <a:xfrm>
            <a:off x="6445250" y="4141470"/>
            <a:ext cx="5387340" cy="20904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9" tIns="45719" rIns="45719" bIns="45719" numCol="1" spcCol="38100" rtlCol="0" anchor="t" forceAA="0">
            <a:spAutoFit/>
          </a:bodyPr>
          <a:lstStyle/>
          <a:p>
            <a:pPr>
              <a:lnSpc>
                <a:spcPct val="130000"/>
              </a:lnSpc>
            </a:pPr>
            <a:r>
              <a:rPr lang="zh-CN" altLang="en-US" sz="2000">
                <a:solidFill>
                  <a:schemeClr val="accent2"/>
                </a:solidFill>
                <a:latin typeface="微软雅黑" charset="-122"/>
                <a:ea typeface="微软雅黑" charset="-122"/>
                <a:cs typeface="宋体" pitchFamily="2" charset="-122"/>
                <a:sym typeface="Calibri" panose="020F0502020204030204"/>
              </a:rPr>
              <a:t>◆</a:t>
            </a:r>
            <a:r>
              <a:rPr lang="zh-CN" altLang="en-US" sz="2000">
                <a:solidFill>
                  <a:srgbClr val="000000"/>
                </a:solidFill>
                <a:latin typeface="黑体" charset="0"/>
                <a:ea typeface="黑体" charset="0"/>
                <a:cs typeface="黑体" charset="0"/>
                <a:sym typeface="+mn-ea"/>
              </a:rPr>
              <a:t>国创项目已结题：</a:t>
            </a:r>
            <a:endParaRPr lang="zh-CN" altLang="en-US" sz="2000">
              <a:solidFill>
                <a:srgbClr val="000000"/>
              </a:solidFill>
              <a:latin typeface="黑体" charset="0"/>
              <a:ea typeface="黑体" charset="0"/>
              <a:cs typeface="黑体" charset="0"/>
              <a:sym typeface="+mn-ea"/>
            </a:endParaRPr>
          </a:p>
          <a:p>
            <a:pPr>
              <a:lnSpc>
                <a:spcPct val="130000"/>
              </a:lnSpc>
            </a:pPr>
            <a:r>
              <a:rPr lang="zh-CN" altLang="en-US" sz="2000">
                <a:solidFill>
                  <a:srgbClr val="000000"/>
                </a:solidFill>
                <a:latin typeface="黑体" charset="0"/>
                <a:ea typeface="黑体" charset="0"/>
                <a:cs typeface="黑体" charset="0"/>
                <a:sym typeface="+mn-ea"/>
              </a:rPr>
              <a:t>面向中国传统音乐情绪识别的人工智能算法实践与研究</a:t>
            </a:r>
            <a:endParaRPr lang="zh-CN" altLang="en-US" sz="2000">
              <a:solidFill>
                <a:schemeClr val="accent2"/>
              </a:solidFill>
              <a:latin typeface="黑体" charset="0"/>
              <a:ea typeface="黑体" charset="0"/>
              <a:cs typeface="黑体" charset="0"/>
              <a:sym typeface="Calibri" panose="020F0502020204030204"/>
            </a:endParaRPr>
          </a:p>
          <a:p>
            <a:pPr>
              <a:lnSpc>
                <a:spcPct val="130000"/>
              </a:lnSpc>
            </a:pPr>
            <a:r>
              <a:rPr lang="zh-CN" altLang="en-US" sz="2000">
                <a:solidFill>
                  <a:schemeClr val="accent2"/>
                </a:solidFill>
                <a:latin typeface="黑体" charset="0"/>
                <a:ea typeface="黑体" charset="0"/>
                <a:cs typeface="黑体" charset="0"/>
                <a:sym typeface="Calibri" panose="020F0502020204030204"/>
              </a:rPr>
              <a:t>◆</a:t>
            </a:r>
            <a:r>
              <a:rPr lang="zh-CN" altLang="en-US" sz="2000">
                <a:solidFill>
                  <a:srgbClr val="000000"/>
                </a:solidFill>
                <a:latin typeface="黑体" charset="0"/>
                <a:ea typeface="黑体" charset="0"/>
                <a:cs typeface="黑体" charset="0"/>
                <a:sym typeface="+mn-ea"/>
              </a:rPr>
              <a:t>互联网</a:t>
            </a:r>
            <a:r>
              <a:rPr lang="en-US" altLang="zh-CN" sz="2000">
                <a:solidFill>
                  <a:srgbClr val="000000"/>
                </a:solidFill>
                <a:latin typeface="黑体" charset="0"/>
                <a:ea typeface="黑体" charset="0"/>
                <a:cs typeface="黑体" charset="0"/>
                <a:sym typeface="+mn-ea"/>
              </a:rPr>
              <a:t>+</a:t>
            </a:r>
            <a:r>
              <a:rPr lang="zh-CN" altLang="en-US" sz="2000">
                <a:solidFill>
                  <a:srgbClr val="000000"/>
                </a:solidFill>
                <a:latin typeface="黑体" charset="0"/>
                <a:ea typeface="黑体" charset="0"/>
                <a:cs typeface="黑体" charset="0"/>
                <a:sym typeface="+mn-ea"/>
              </a:rPr>
              <a:t>全国大学生创新创业项目，校级铜奖：基于人工智能与中国传统音乐的情绪调节平台</a:t>
            </a:r>
            <a:endParaRPr lang="zh-CN" altLang="en-US" sz="2000">
              <a:solidFill>
                <a:srgbClr val="000000"/>
              </a:solidFill>
              <a:latin typeface="黑体" charset="0"/>
              <a:ea typeface="黑体" charset="0"/>
              <a:cs typeface="黑体" charset="0"/>
              <a:sym typeface="+mn-ea"/>
            </a:endParaRPr>
          </a:p>
        </p:txBody>
      </p:sp>
    </p:spTree>
    <p:custDataLst>
      <p:tags r:id="rId2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Part02</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lang="zh-CN" altLang="en-US" dirty="0"/>
              <a:t>系统设计</a:t>
            </a:r>
            <a:endParaRPr lang="zh-CN" altLang="en-US"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grpSp>
        <p:nvGrpSpPr>
          <p:cNvPr id="12" name="组合 11"/>
          <p:cNvGrpSpPr/>
          <p:nvPr/>
        </p:nvGrpSpPr>
        <p:grpSpPr>
          <a:xfrm>
            <a:off x="5473065" y="3597275"/>
            <a:ext cx="3926840" cy="306705"/>
            <a:chOff x="8619" y="5665"/>
            <a:chExt cx="6184" cy="483"/>
          </a:xfrm>
        </p:grpSpPr>
        <p:sp>
          <p:nvSpPr>
            <p:cNvPr id="7" name="文本框 6"/>
            <p:cNvSpPr txBox="1"/>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系统功能设计</a:t>
              </a:r>
              <a:endParaRPr lang="zh-CN" altLang="en-US" sz="1400">
                <a:latin typeface="宋体" charset="0"/>
                <a:ea typeface="宋体" charset="0"/>
              </a:endParaRPr>
            </a:p>
          </p:txBody>
        </p:sp>
        <p:sp>
          <p:nvSpPr>
            <p:cNvPr id="10" name="文本框 9"/>
            <p:cNvSpPr txBox="1"/>
            <p:nvPr>
              <p:custDataLst>
                <p:tags r:id="rId8"/>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系统架构设计</a:t>
              </a:r>
              <a:endParaRPr lang="zh-CN" altLang="en-US" sz="1400">
                <a:latin typeface="宋体" charset="0"/>
                <a:ea typeface="宋体" charset="0"/>
              </a:endParaRPr>
            </a:p>
          </p:txBody>
        </p:sp>
        <p:sp>
          <p:nvSpPr>
            <p:cNvPr id="11" name="文本框 10"/>
            <p:cNvSpPr txBox="1"/>
            <p:nvPr>
              <p:custDataLst>
                <p:tags r:id="rId9"/>
              </p:custDataLst>
            </p:nvPr>
          </p:nvSpPr>
          <p:spPr>
            <a:xfrm>
              <a:off x="13115"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技术路线</a:t>
              </a:r>
              <a:endParaRPr lang="zh-CN" altLang="en-US" sz="1400">
                <a:latin typeface="宋体" charset="0"/>
                <a:ea typeface="宋体" charset="0"/>
              </a:endParaRPr>
            </a:p>
          </p:txBody>
        </p:sp>
      </p:grpSp>
    </p:spTree>
    <p:custDataLst>
      <p:tags r:id="rId10"/>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系统功能设计——</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基础功能展示</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pic>
        <p:nvPicPr>
          <p:cNvPr id="3" name="图片 2" descr="截屏2023-04-27 下午10.11.49"/>
          <p:cNvPicPr>
            <a:picLocks noChangeAspect="1"/>
          </p:cNvPicPr>
          <p:nvPr>
            <p:custDataLst>
              <p:tags r:id="rId12"/>
            </p:custDataLst>
          </p:nvPr>
        </p:nvPicPr>
        <p:blipFill>
          <a:blip r:embed="rId13"/>
          <a:stretch>
            <a:fillRect/>
          </a:stretch>
        </p:blipFill>
        <p:spPr>
          <a:xfrm>
            <a:off x="1065530" y="914400"/>
            <a:ext cx="4306570" cy="2505710"/>
          </a:xfrm>
          <a:prstGeom prst="rect">
            <a:avLst/>
          </a:prstGeom>
        </p:spPr>
      </p:pic>
      <p:pic>
        <p:nvPicPr>
          <p:cNvPr id="23" name="图片 22" descr="截屏2023-04-17 上午11.29.28"/>
          <p:cNvPicPr>
            <a:picLocks noChangeAspect="1"/>
          </p:cNvPicPr>
          <p:nvPr>
            <p:custDataLst>
              <p:tags r:id="rId14"/>
            </p:custDataLst>
          </p:nvPr>
        </p:nvPicPr>
        <p:blipFill>
          <a:blip r:embed="rId15"/>
          <a:stretch>
            <a:fillRect/>
          </a:stretch>
        </p:blipFill>
        <p:spPr>
          <a:xfrm>
            <a:off x="5956935" y="906145"/>
            <a:ext cx="4298315" cy="2527935"/>
          </a:xfrm>
          <a:prstGeom prst="rect">
            <a:avLst/>
          </a:prstGeom>
        </p:spPr>
      </p:pic>
      <p:pic>
        <p:nvPicPr>
          <p:cNvPr id="24" name="图片 23" descr="截屏2023-04-17 上午11.29.38"/>
          <p:cNvPicPr>
            <a:picLocks noChangeAspect="1"/>
          </p:cNvPicPr>
          <p:nvPr>
            <p:custDataLst>
              <p:tags r:id="rId16"/>
            </p:custDataLst>
          </p:nvPr>
        </p:nvPicPr>
        <p:blipFill>
          <a:blip r:embed="rId17"/>
          <a:stretch>
            <a:fillRect/>
          </a:stretch>
        </p:blipFill>
        <p:spPr>
          <a:xfrm>
            <a:off x="1065530" y="3872865"/>
            <a:ext cx="4311650" cy="2535555"/>
          </a:xfrm>
          <a:prstGeom prst="rect">
            <a:avLst/>
          </a:prstGeom>
        </p:spPr>
      </p:pic>
      <p:pic>
        <p:nvPicPr>
          <p:cNvPr id="25" name="图片 24" descr="3064460357"/>
          <p:cNvPicPr>
            <a:picLocks noChangeAspect="1"/>
          </p:cNvPicPr>
          <p:nvPr>
            <p:custDataLst>
              <p:tags r:id="rId18"/>
            </p:custDataLst>
          </p:nvPr>
        </p:nvPicPr>
        <p:blipFill>
          <a:blip r:embed="rId19"/>
          <a:stretch>
            <a:fillRect/>
          </a:stretch>
        </p:blipFill>
        <p:spPr>
          <a:xfrm>
            <a:off x="5958205" y="3890645"/>
            <a:ext cx="4307205" cy="2523490"/>
          </a:xfrm>
          <a:prstGeom prst="rect">
            <a:avLst/>
          </a:prstGeom>
        </p:spPr>
      </p:pic>
      <p:sp>
        <p:nvSpPr>
          <p:cNvPr id="28" name="文本框 27"/>
          <p:cNvSpPr txBox="1"/>
          <p:nvPr/>
        </p:nvSpPr>
        <p:spPr>
          <a:xfrm>
            <a:off x="2258060" y="3432810"/>
            <a:ext cx="1904365" cy="368300"/>
          </a:xfrm>
          <a:prstGeom prst="rect">
            <a:avLst/>
          </a:prstGeom>
          <a:noFill/>
        </p:spPr>
        <p:txBody>
          <a:bodyPr wrap="square" rtlCol="0">
            <a:spAutoFit/>
          </a:bodyPr>
          <a:p>
            <a:pPr algn="ctr"/>
            <a:r>
              <a:rPr lang="zh-CN" altLang="en-US"/>
              <a:t>心情打卡</a:t>
            </a:r>
            <a:endParaRPr lang="zh-CN" altLang="en-US"/>
          </a:p>
        </p:txBody>
      </p:sp>
      <p:sp>
        <p:nvSpPr>
          <p:cNvPr id="29" name="文本框 28"/>
          <p:cNvSpPr txBox="1"/>
          <p:nvPr>
            <p:custDataLst>
              <p:tags r:id="rId20"/>
            </p:custDataLst>
          </p:nvPr>
        </p:nvSpPr>
        <p:spPr>
          <a:xfrm>
            <a:off x="7153910" y="3432810"/>
            <a:ext cx="1904365" cy="368300"/>
          </a:xfrm>
          <a:prstGeom prst="rect">
            <a:avLst/>
          </a:prstGeom>
          <a:noFill/>
        </p:spPr>
        <p:txBody>
          <a:bodyPr wrap="square" rtlCol="0">
            <a:spAutoFit/>
          </a:bodyPr>
          <a:p>
            <a:pPr algn="ctr"/>
            <a:r>
              <a:rPr lang="zh-CN" altLang="en-US"/>
              <a:t>音乐广场</a:t>
            </a:r>
            <a:endParaRPr lang="zh-CN" altLang="en-US"/>
          </a:p>
        </p:txBody>
      </p:sp>
      <p:sp>
        <p:nvSpPr>
          <p:cNvPr id="30" name="文本框 29"/>
          <p:cNvSpPr txBox="1"/>
          <p:nvPr>
            <p:custDataLst>
              <p:tags r:id="rId21"/>
            </p:custDataLst>
          </p:nvPr>
        </p:nvSpPr>
        <p:spPr>
          <a:xfrm>
            <a:off x="2186305" y="6472555"/>
            <a:ext cx="2261235" cy="368300"/>
          </a:xfrm>
          <a:prstGeom prst="rect">
            <a:avLst/>
          </a:prstGeom>
          <a:noFill/>
        </p:spPr>
        <p:txBody>
          <a:bodyPr wrap="square" rtlCol="0">
            <a:spAutoFit/>
          </a:bodyPr>
          <a:p>
            <a:pPr algn="ctr"/>
            <a:r>
              <a:rPr lang="zh-CN" altLang="en-US"/>
              <a:t>音乐室聊天</a:t>
            </a:r>
            <a:r>
              <a:rPr lang="en-US" altLang="zh-CN"/>
              <a:t>+</a:t>
            </a:r>
            <a:r>
              <a:rPr lang="zh-CN" altLang="en-US"/>
              <a:t>唱歌</a:t>
            </a:r>
            <a:endParaRPr lang="zh-CN" altLang="en-US"/>
          </a:p>
        </p:txBody>
      </p:sp>
      <p:sp>
        <p:nvSpPr>
          <p:cNvPr id="31" name="文本框 30"/>
          <p:cNvSpPr txBox="1"/>
          <p:nvPr>
            <p:custDataLst>
              <p:tags r:id="rId22"/>
            </p:custDataLst>
          </p:nvPr>
        </p:nvSpPr>
        <p:spPr>
          <a:xfrm>
            <a:off x="7153910" y="6461125"/>
            <a:ext cx="1904365" cy="368300"/>
          </a:xfrm>
          <a:prstGeom prst="rect">
            <a:avLst/>
          </a:prstGeom>
          <a:noFill/>
        </p:spPr>
        <p:txBody>
          <a:bodyPr wrap="square" rtlCol="0">
            <a:spAutoFit/>
          </a:bodyPr>
          <a:p>
            <a:pPr algn="ctr"/>
            <a:r>
              <a:rPr lang="zh-CN" altLang="en-US"/>
              <a:t>心情日记</a:t>
            </a:r>
            <a:r>
              <a:rPr lang="zh-CN" altLang="en-US"/>
              <a:t>撰写</a:t>
            </a:r>
            <a:endParaRPr lang="zh-CN" altLang="en-US"/>
          </a:p>
        </p:txBody>
      </p:sp>
    </p:spTree>
    <p:custDataLst>
      <p:tags r:id="rId2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系统架构设计——</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微服务架构</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tretch>
            <a:fillRect/>
          </a:stretch>
        </p:blipFill>
        <p:spPr>
          <a:xfrm>
            <a:off x="2212975" y="1115060"/>
            <a:ext cx="7966710" cy="4845685"/>
          </a:xfrm>
          <a:prstGeom prst="rect">
            <a:avLst/>
          </a:prstGeom>
        </p:spPr>
      </p:pic>
      <p:sp>
        <p:nvSpPr>
          <p:cNvPr id="5" name="文本框 4"/>
          <p:cNvSpPr txBox="1"/>
          <p:nvPr/>
        </p:nvSpPr>
        <p:spPr>
          <a:xfrm>
            <a:off x="4514215" y="6017260"/>
            <a:ext cx="3364230" cy="368300"/>
          </a:xfrm>
          <a:prstGeom prst="rect">
            <a:avLst/>
          </a:prstGeom>
          <a:noFill/>
        </p:spPr>
        <p:txBody>
          <a:bodyPr wrap="square" rtlCol="0">
            <a:spAutoFit/>
          </a:bodyPr>
          <a:p>
            <a:pPr algn="ctr"/>
            <a:r>
              <a:rPr lang="zh-CN" altLang="en-US"/>
              <a:t>系统架构图</a:t>
            </a:r>
            <a:endParaRPr lang="zh-CN" altLang="en-US"/>
          </a:p>
        </p:txBody>
      </p:sp>
    </p:spTree>
    <p:custDataLst>
      <p:tags r:id="rId1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微服务间的相互调用</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技术栈</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3" name="图片 2"/>
          <p:cNvPicPr>
            <a:picLocks noChangeAspect="1"/>
          </p:cNvPicPr>
          <p:nvPr>
            <p:custDataLst>
              <p:tags r:id="rId11"/>
            </p:custDataLst>
          </p:nvPr>
        </p:nvPicPr>
        <p:blipFill>
          <a:blip r:embed="rId12"/>
          <a:stretch>
            <a:fillRect/>
          </a:stretch>
        </p:blipFill>
        <p:spPr>
          <a:xfrm>
            <a:off x="1147445" y="914400"/>
            <a:ext cx="9761220" cy="5335905"/>
          </a:xfrm>
          <a:prstGeom prst="rect">
            <a:avLst/>
          </a:prstGeom>
        </p:spPr>
      </p:pic>
    </p:spTree>
    <p:custDataLst>
      <p:tags r:id="rId1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推荐策略</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7" name="图片 6"/>
          <p:cNvPicPr>
            <a:picLocks noChangeAspect="1"/>
          </p:cNvPicPr>
          <p:nvPr>
            <p:custDataLst>
              <p:tags r:id="rId11"/>
            </p:custDataLst>
          </p:nvPr>
        </p:nvPicPr>
        <p:blipFill>
          <a:blip r:embed="rId12"/>
          <a:stretch>
            <a:fillRect/>
          </a:stretch>
        </p:blipFill>
        <p:spPr>
          <a:xfrm>
            <a:off x="2188210" y="1448435"/>
            <a:ext cx="7814945" cy="4671060"/>
          </a:xfrm>
          <a:prstGeom prst="rect">
            <a:avLst/>
          </a:prstGeom>
        </p:spPr>
      </p:pic>
      <p:sp>
        <p:nvSpPr>
          <p:cNvPr id="10" name="文本框 9"/>
          <p:cNvSpPr txBox="1"/>
          <p:nvPr>
            <p:custDataLst>
              <p:tags r:id="rId13"/>
            </p:custDataLst>
          </p:nvPr>
        </p:nvSpPr>
        <p:spPr>
          <a:xfrm>
            <a:off x="2188210" y="1104900"/>
            <a:ext cx="1175385" cy="343535"/>
          </a:xfrm>
          <a:prstGeom prst="roundRect">
            <a:avLst/>
          </a:prstGeom>
          <a:solidFill>
            <a:schemeClr val="tx2">
              <a:lumMod val="75000"/>
            </a:schemeClr>
          </a:solidFill>
        </p:spPr>
        <p:txBody>
          <a:bodyPr wrap="square" rtlCol="0">
            <a:noAutofit/>
          </a:bodyPr>
          <a:p>
            <a:r>
              <a:rPr lang="zh-CN" altLang="en-US">
                <a:solidFill>
                  <a:schemeClr val="bg2"/>
                </a:solidFill>
              </a:rPr>
              <a:t>推荐策略</a:t>
            </a:r>
            <a:endParaRPr lang="zh-CN" altLang="en-US">
              <a:solidFill>
                <a:schemeClr val="bg2"/>
              </a:solidFill>
            </a:endParaRPr>
          </a:p>
        </p:txBody>
      </p:sp>
    </p:spTree>
    <p:custDataLst>
      <p:tags r:id="rId1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5"/>
          <p:cNvSpPr txBox="1"/>
          <p:nvPr>
            <p:custDataLst>
              <p:tags r:id="rId1"/>
            </p:custDataLst>
          </p:nvPr>
        </p:nvSpPr>
        <p:spPr>
          <a:xfrm>
            <a:off x="2629535" y="1698313"/>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1.</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90" name="文本框 89"/>
          <p:cNvSpPr txBox="1"/>
          <p:nvPr>
            <p:custDataLst>
              <p:tags r:id="rId2"/>
            </p:custDataLst>
          </p:nvPr>
        </p:nvSpPr>
        <p:spPr>
          <a:xfrm>
            <a:off x="3393766" y="1613694"/>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立项依据</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83" name="文本框 5"/>
          <p:cNvSpPr txBox="1"/>
          <p:nvPr>
            <p:custDataLst>
              <p:tags r:id="rId3"/>
            </p:custDataLst>
          </p:nvPr>
        </p:nvSpPr>
        <p:spPr>
          <a:xfrm>
            <a:off x="2629535" y="2730510"/>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2.</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86" name="文本框 85"/>
          <p:cNvSpPr txBox="1"/>
          <p:nvPr>
            <p:custDataLst>
              <p:tags r:id="rId4"/>
            </p:custDataLst>
          </p:nvPr>
        </p:nvSpPr>
        <p:spPr>
          <a:xfrm>
            <a:off x="3389359" y="2593003"/>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系统设计</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9" name="文本框 5"/>
          <p:cNvSpPr txBox="1"/>
          <p:nvPr>
            <p:custDataLst>
              <p:tags r:id="rId5"/>
            </p:custDataLst>
          </p:nvPr>
        </p:nvSpPr>
        <p:spPr>
          <a:xfrm>
            <a:off x="2629535" y="3762488"/>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1"/>
                </a:solidFill>
                <a:latin typeface="Arial" panose="020B0604020202090204" pitchFamily="34" charset="0"/>
                <a:ea typeface="微软雅黑" charset="-122"/>
                <a:sym typeface="Arial" panose="020B0604020202090204" pitchFamily="34" charset="0"/>
              </a:rPr>
              <a:t>3.</a:t>
            </a:r>
            <a:endParaRPr lang="en-US" altLang="zh-CN" sz="3200" b="1" dirty="0">
              <a:solidFill>
                <a:schemeClr val="accent1"/>
              </a:solidFill>
              <a:latin typeface="Arial" panose="020B0604020202090204" pitchFamily="34" charset="0"/>
              <a:ea typeface="微软雅黑" charset="-122"/>
              <a:sym typeface="Arial" panose="020B0604020202090204" pitchFamily="34" charset="0"/>
            </a:endParaRPr>
          </a:p>
        </p:txBody>
      </p:sp>
      <p:sp>
        <p:nvSpPr>
          <p:cNvPr id="82" name="文本框 81"/>
          <p:cNvSpPr txBox="1"/>
          <p:nvPr>
            <p:custDataLst>
              <p:tags r:id="rId6"/>
            </p:custDataLst>
          </p:nvPr>
        </p:nvSpPr>
        <p:spPr>
          <a:xfrm>
            <a:off x="3394648" y="3619911"/>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团队组成</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75" name="文本框 5"/>
          <p:cNvSpPr txBox="1"/>
          <p:nvPr>
            <p:custDataLst>
              <p:tags r:id="rId7"/>
            </p:custDataLst>
          </p:nvPr>
        </p:nvSpPr>
        <p:spPr>
          <a:xfrm>
            <a:off x="2629535" y="4794904"/>
            <a:ext cx="676966" cy="810067"/>
          </a:xfrm>
          <a:prstGeom prst="rect">
            <a:avLst/>
          </a:prstGeom>
          <a:noFill/>
        </p:spPr>
        <p:txBody>
          <a:bodyPr wrap="square" rtlCol="0">
            <a:normAutofit/>
            <a:scene3d>
              <a:camera prst="orthographicFront"/>
              <a:lightRig rig="threePt" dir="t"/>
            </a:scene3d>
            <a:sp3d contourW="12700"/>
          </a:bodyPr>
          <a:lstStyle/>
          <a:p>
            <a:pPr algn="ctr"/>
            <a:r>
              <a:rPr lang="en-US" altLang="zh-CN" sz="3200" b="1" dirty="0">
                <a:solidFill>
                  <a:schemeClr val="accent2"/>
                </a:solidFill>
                <a:latin typeface="Arial" panose="020B0604020202090204" pitchFamily="34" charset="0"/>
                <a:ea typeface="微软雅黑" charset="-122"/>
                <a:sym typeface="Arial" panose="020B0604020202090204" pitchFamily="34" charset="0"/>
              </a:rPr>
              <a:t>4.</a:t>
            </a:r>
            <a:endParaRPr lang="en-US" altLang="zh-CN" sz="3200" b="1" dirty="0">
              <a:solidFill>
                <a:schemeClr val="accent2"/>
              </a:solidFill>
              <a:latin typeface="Arial" panose="020B0604020202090204" pitchFamily="34" charset="0"/>
              <a:ea typeface="微软雅黑" charset="-122"/>
              <a:sym typeface="Arial" panose="020B0604020202090204" pitchFamily="34" charset="0"/>
            </a:endParaRPr>
          </a:p>
        </p:txBody>
      </p:sp>
      <p:sp>
        <p:nvSpPr>
          <p:cNvPr id="78" name="文本框 77"/>
          <p:cNvSpPr txBox="1"/>
          <p:nvPr>
            <p:custDataLst>
              <p:tags r:id="rId8"/>
            </p:custDataLst>
          </p:nvPr>
        </p:nvSpPr>
        <p:spPr>
          <a:xfrm>
            <a:off x="3394648" y="4794905"/>
            <a:ext cx="6038043" cy="979308"/>
          </a:xfrm>
          <a:prstGeom prst="rect">
            <a:avLst/>
          </a:prstGeom>
          <a:noFill/>
        </p:spPr>
        <p:txBody>
          <a:bodyPr wrap="square" lIns="91440" tIns="0" rIns="91440" bIns="45720" anchor="ctr">
            <a:normAutofit/>
          </a:bodyPr>
          <a:lstStyle/>
          <a:p>
            <a:pPr lvl="0">
              <a:lnSpc>
                <a:spcPct val="120000"/>
              </a:lnSpc>
            </a:pPr>
            <a:r>
              <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rPr>
              <a:t>项目规划</a:t>
            </a:r>
            <a:endParaRPr lang="zh-CN" altLang="en-US" sz="2400" b="1" spc="150">
              <a:solidFill>
                <a:schemeClr val="tx1">
                  <a:lumMod val="65000"/>
                  <a:lumOff val="35000"/>
                </a:schemeClr>
              </a:solidFill>
              <a:latin typeface="Arial" panose="020B0604020202090204" pitchFamily="34" charset="0"/>
              <a:ea typeface="微软雅黑" charset="-122"/>
              <a:sym typeface="Arial" panose="020B0604020202090204" pitchFamily="34" charset="0"/>
            </a:endParaRPr>
          </a:p>
        </p:txBody>
      </p:sp>
      <p:sp>
        <p:nvSpPr>
          <p:cNvPr id="2" name="文本框 1"/>
          <p:cNvSpPr txBox="1"/>
          <p:nvPr>
            <p:custDataLst>
              <p:tags r:id="rId9"/>
            </p:custDataLst>
          </p:nvPr>
        </p:nvSpPr>
        <p:spPr>
          <a:xfrm>
            <a:off x="2629535" y="558641"/>
            <a:ext cx="4897120" cy="645160"/>
          </a:xfrm>
          <a:prstGeom prst="rect">
            <a:avLst/>
          </a:prstGeom>
          <a:noFill/>
        </p:spPr>
        <p:txBody>
          <a:bodyPr wrap="square" rtlCol="0">
            <a:normAutofit/>
          </a:bodyPr>
          <a:lstStyle/>
          <a:p>
            <a:pPr algn="l"/>
            <a:r>
              <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rPr>
              <a:t>目录/CONTENTS</a:t>
            </a:r>
            <a:endParaRPr lang="zh-CN" altLang="en-US" sz="3600" spc="600">
              <a:solidFill>
                <a:schemeClr val="tx1">
                  <a:lumMod val="85000"/>
                  <a:lumOff val="15000"/>
                </a:schemeClr>
              </a:solidFill>
              <a:uFillTx/>
              <a:latin typeface="Arial" panose="020B0604020202090204" pitchFamily="34" charset="0"/>
              <a:ea typeface="汉仪旗黑-85S" panose="00020600040101010101" pitchFamily="18" charset="-122"/>
              <a:sym typeface="Arial" panose="020B0604020202090204" pitchFamily="34" charset="0"/>
            </a:endParaRPr>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10"/>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形 34"/>
            <p:cNvPicPr>
              <a:picLocks noChangeAspect="1"/>
            </p:cNvPicPr>
            <p:nvPr>
              <p:custDataLst>
                <p:tags r:id="rId11"/>
              </p:custDataLst>
            </p:nvPr>
          </p:nvPicPr>
          <p:blipFill rotWithShape="1">
            <a:blip r:embed="rId12" cstate="screen">
              <a:extLst>
                <a:ext uri="{96DAC541-7B7A-43D3-8B79-37D633B846F1}">
                  <asvg:svgBlip xmlns:asvg="http://schemas.microsoft.com/office/drawing/2016/SVG/main" r:embed="rId13"/>
                </a:ext>
              </a:extLst>
            </a:blip>
            <a:srcRect r="76895"/>
            <a:stretch>
              <a:fillRect/>
            </a:stretch>
          </p:blipFill>
          <p:spPr>
            <a:xfrm>
              <a:off x="2211814" y="-53093"/>
              <a:ext cx="778994" cy="960741"/>
            </a:xfrm>
            <a:prstGeom prst="ellipse">
              <a:avLst/>
            </a:prstGeom>
          </p:spPr>
        </p:pic>
      </p:grpSp>
      <p:grpSp>
        <p:nvGrpSpPr>
          <p:cNvPr id="12" name="组合 11"/>
          <p:cNvGrpSpPr/>
          <p:nvPr/>
        </p:nvGrpSpPr>
        <p:grpSpPr>
          <a:xfrm>
            <a:off x="3394710" y="2400300"/>
            <a:ext cx="4317365" cy="306070"/>
            <a:chOff x="8619" y="5665"/>
            <a:chExt cx="6799" cy="482"/>
          </a:xfrm>
        </p:grpSpPr>
        <p:sp>
          <p:nvSpPr>
            <p:cNvPr id="7" name="文本框 6"/>
            <p:cNvSpPr txBox="1"/>
            <p:nvPr>
              <p:custDataLst>
                <p:tags r:id="rId14"/>
              </p:custDataLst>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◎项目背景</a:t>
              </a:r>
              <a:endParaRPr lang="zh-CN" altLang="en-US" sz="1400">
                <a:latin typeface="宋体" charset="0"/>
                <a:ea typeface="宋体" charset="0"/>
              </a:endParaRPr>
            </a:p>
          </p:txBody>
        </p:sp>
        <p:sp>
          <p:nvSpPr>
            <p:cNvPr id="9" name="文本框 8"/>
            <p:cNvSpPr txBox="1"/>
            <p:nvPr>
              <p:custDataLst>
                <p:tags r:id="rId15"/>
              </p:custDataLst>
            </p:nvPr>
          </p:nvSpPr>
          <p:spPr>
            <a:xfrm>
              <a:off x="10307" y="5665"/>
              <a:ext cx="1688" cy="483"/>
            </a:xfrm>
            <a:prstGeom prst="rect">
              <a:avLst/>
            </a:prstGeom>
            <a:noFill/>
          </p:spPr>
          <p:txBody>
            <a:bodyPr wrap="none" rtlCol="0" anchor="t">
              <a:spAutoFit/>
            </a:bodyPr>
            <a:p>
              <a:r>
                <a:rPr lang="zh-CN" altLang="en-US" sz="1400">
                  <a:latin typeface="宋体" charset="0"/>
                  <a:ea typeface="宋体" charset="0"/>
                </a:rPr>
                <a:t>◎用户调研</a:t>
              </a:r>
              <a:endParaRPr lang="zh-CN" altLang="en-US" sz="1400">
                <a:latin typeface="宋体" charset="0"/>
                <a:ea typeface="宋体" charset="0"/>
              </a:endParaRPr>
            </a:p>
          </p:txBody>
        </p:sp>
        <p:sp>
          <p:nvSpPr>
            <p:cNvPr id="10" name="文本框 9"/>
            <p:cNvSpPr txBox="1"/>
            <p:nvPr>
              <p:custDataLst>
                <p:tags r:id="rId16"/>
              </p:custDataLst>
            </p:nvPr>
          </p:nvSpPr>
          <p:spPr>
            <a:xfrm>
              <a:off x="12042" y="5665"/>
              <a:ext cx="1688" cy="483"/>
            </a:xfrm>
            <a:prstGeom prst="rect">
              <a:avLst/>
            </a:prstGeom>
            <a:noFill/>
          </p:spPr>
          <p:txBody>
            <a:bodyPr wrap="none" rtlCol="0" anchor="t">
              <a:spAutoFit/>
            </a:bodyPr>
            <a:p>
              <a:r>
                <a:rPr lang="zh-CN" altLang="en-US" sz="1400">
                  <a:latin typeface="宋体" charset="0"/>
                  <a:ea typeface="宋体" charset="0"/>
                </a:rPr>
                <a:t>◎竞品分析</a:t>
              </a:r>
              <a:endParaRPr lang="zh-CN" altLang="en-US" sz="1400">
                <a:latin typeface="宋体" charset="0"/>
                <a:ea typeface="宋体" charset="0"/>
              </a:endParaRPr>
            </a:p>
          </p:txBody>
        </p:sp>
        <p:sp>
          <p:nvSpPr>
            <p:cNvPr id="11" name="文本框 10"/>
            <p:cNvSpPr txBox="1"/>
            <p:nvPr>
              <p:custDataLst>
                <p:tags r:id="rId17"/>
              </p:custDataLst>
            </p:nvPr>
          </p:nvSpPr>
          <p:spPr>
            <a:xfrm>
              <a:off x="13730"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已有成果</a:t>
              </a:r>
              <a:endParaRPr lang="zh-CN" altLang="en-US" sz="1400">
                <a:latin typeface="宋体" charset="0"/>
                <a:ea typeface="宋体" charset="0"/>
              </a:endParaRPr>
            </a:p>
          </p:txBody>
        </p:sp>
      </p:grpSp>
      <p:grpSp>
        <p:nvGrpSpPr>
          <p:cNvPr id="8" name="组合 7"/>
          <p:cNvGrpSpPr/>
          <p:nvPr/>
        </p:nvGrpSpPr>
        <p:grpSpPr>
          <a:xfrm>
            <a:off x="3392805" y="3351530"/>
            <a:ext cx="3926840" cy="306705"/>
            <a:chOff x="8619" y="5665"/>
            <a:chExt cx="6184" cy="483"/>
          </a:xfrm>
        </p:grpSpPr>
        <p:sp>
          <p:nvSpPr>
            <p:cNvPr id="13" name="文本框 12"/>
            <p:cNvSpPr txBox="1"/>
            <p:nvPr>
              <p:custDataLst>
                <p:tags r:id="rId18"/>
              </p:custDataLst>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系统功能设计</a:t>
              </a:r>
              <a:endParaRPr lang="zh-CN" altLang="en-US" sz="1400">
                <a:latin typeface="宋体" charset="0"/>
                <a:ea typeface="宋体" charset="0"/>
              </a:endParaRPr>
            </a:p>
          </p:txBody>
        </p:sp>
        <p:sp>
          <p:nvSpPr>
            <p:cNvPr id="14" name="文本框 13"/>
            <p:cNvSpPr txBox="1"/>
            <p:nvPr>
              <p:custDataLst>
                <p:tags r:id="rId19"/>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系统架构设计</a:t>
              </a:r>
              <a:endParaRPr lang="zh-CN" altLang="en-US" sz="1400">
                <a:latin typeface="宋体" charset="0"/>
                <a:ea typeface="宋体" charset="0"/>
              </a:endParaRPr>
            </a:p>
          </p:txBody>
        </p:sp>
        <p:sp>
          <p:nvSpPr>
            <p:cNvPr id="15" name="文本框 14"/>
            <p:cNvSpPr txBox="1"/>
            <p:nvPr>
              <p:custDataLst>
                <p:tags r:id="rId20"/>
              </p:custDataLst>
            </p:nvPr>
          </p:nvSpPr>
          <p:spPr>
            <a:xfrm>
              <a:off x="13115"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技术路线</a:t>
              </a:r>
              <a:endParaRPr lang="zh-CN" altLang="en-US" sz="1400">
                <a:latin typeface="宋体" charset="0"/>
                <a:ea typeface="宋体" charset="0"/>
              </a:endParaRPr>
            </a:p>
          </p:txBody>
        </p:sp>
      </p:grpSp>
      <p:grpSp>
        <p:nvGrpSpPr>
          <p:cNvPr id="16" name="组合 15"/>
          <p:cNvGrpSpPr/>
          <p:nvPr/>
        </p:nvGrpSpPr>
        <p:grpSpPr>
          <a:xfrm>
            <a:off x="3394710" y="4417060"/>
            <a:ext cx="2854960" cy="306705"/>
            <a:chOff x="8619" y="5665"/>
            <a:chExt cx="4496" cy="483"/>
          </a:xfrm>
        </p:grpSpPr>
        <p:sp>
          <p:nvSpPr>
            <p:cNvPr id="17" name="文本框 16"/>
            <p:cNvSpPr txBox="1"/>
            <p:nvPr>
              <p:custDataLst>
                <p:tags r:id="rId21"/>
              </p:custDataLst>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指导教师介绍</a:t>
              </a:r>
              <a:endParaRPr lang="zh-CN" altLang="en-US" sz="1400">
                <a:latin typeface="宋体" charset="0"/>
                <a:ea typeface="宋体" charset="0"/>
              </a:endParaRPr>
            </a:p>
          </p:txBody>
        </p:sp>
        <p:sp>
          <p:nvSpPr>
            <p:cNvPr id="18" name="文本框 17"/>
            <p:cNvSpPr txBox="1"/>
            <p:nvPr>
              <p:custDataLst>
                <p:tags r:id="rId22"/>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◎项目成员介绍</a:t>
              </a:r>
              <a:endParaRPr lang="zh-CN" altLang="en-US" sz="1400">
                <a:latin typeface="宋体" charset="0"/>
                <a:ea typeface="宋体" charset="0"/>
              </a:endParaRPr>
            </a:p>
          </p:txBody>
        </p:sp>
      </p:grpSp>
      <p:grpSp>
        <p:nvGrpSpPr>
          <p:cNvPr id="22" name="组合 21"/>
          <p:cNvGrpSpPr/>
          <p:nvPr/>
        </p:nvGrpSpPr>
        <p:grpSpPr>
          <a:xfrm>
            <a:off x="3394710" y="5568315"/>
            <a:ext cx="3293745" cy="306070"/>
            <a:chOff x="8619" y="5665"/>
            <a:chExt cx="5187" cy="482"/>
          </a:xfrm>
        </p:grpSpPr>
        <p:grpSp>
          <p:nvGrpSpPr>
            <p:cNvPr id="23" name="组合 22"/>
            <p:cNvGrpSpPr/>
            <p:nvPr/>
          </p:nvGrpSpPr>
          <p:grpSpPr>
            <a:xfrm>
              <a:off x="8619" y="5665"/>
              <a:ext cx="3376" cy="483"/>
              <a:chOff x="8619" y="5665"/>
              <a:chExt cx="3376" cy="483"/>
            </a:xfrm>
          </p:grpSpPr>
          <p:sp>
            <p:nvSpPr>
              <p:cNvPr id="24" name="文本框 23"/>
              <p:cNvSpPr txBox="1"/>
              <p:nvPr>
                <p:custDataLst>
                  <p:tags r:id="rId23"/>
                </p:custDataLst>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经费预算</a:t>
                </a:r>
                <a:endParaRPr lang="zh-CN" altLang="en-US" sz="1400">
                  <a:latin typeface="宋体" charset="0"/>
                  <a:ea typeface="宋体" charset="0"/>
                </a:endParaRPr>
              </a:p>
            </p:txBody>
          </p:sp>
          <p:sp>
            <p:nvSpPr>
              <p:cNvPr id="25" name="文本框 24"/>
              <p:cNvSpPr txBox="1"/>
              <p:nvPr>
                <p:custDataLst>
                  <p:tags r:id="rId24"/>
                </p:custDataLst>
              </p:nvPr>
            </p:nvSpPr>
            <p:spPr>
              <a:xfrm>
                <a:off x="10307"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项目安排</a:t>
                </a:r>
                <a:endParaRPr lang="zh-CN" altLang="en-US" sz="1400">
                  <a:latin typeface="宋体" charset="0"/>
                  <a:ea typeface="宋体" charset="0"/>
                </a:endParaRPr>
              </a:p>
            </p:txBody>
          </p:sp>
        </p:grpSp>
        <p:sp>
          <p:nvSpPr>
            <p:cNvPr id="26" name="文本框 25"/>
            <p:cNvSpPr txBox="1"/>
            <p:nvPr>
              <p:custDataLst>
                <p:tags r:id="rId25"/>
              </p:custDataLst>
            </p:nvPr>
          </p:nvSpPr>
          <p:spPr>
            <a:xfrm>
              <a:off x="12118"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预期成果</a:t>
              </a:r>
              <a:endParaRPr lang="zh-CN" altLang="en-US" sz="1400">
                <a:latin typeface="宋体" charset="0"/>
                <a:ea typeface="宋体" charset="0"/>
              </a:endParaRPr>
            </a:p>
          </p:txBody>
        </p:sp>
      </p:grpSp>
    </p:spTree>
    <p:custDataLst>
      <p:tags r:id="rId2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推荐策略</a:t>
            </a:r>
            <a:r>
              <a:rPr altLang="zh-CN"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rcRect l="21871"/>
          <a:stretch>
            <a:fillRect/>
          </a:stretch>
        </p:blipFill>
        <p:spPr>
          <a:xfrm>
            <a:off x="309245" y="1411605"/>
            <a:ext cx="2275205" cy="1429385"/>
          </a:xfrm>
          <a:prstGeom prst="rect">
            <a:avLst/>
          </a:prstGeom>
        </p:spPr>
      </p:pic>
      <p:pic>
        <p:nvPicPr>
          <p:cNvPr id="4" name="图片 3"/>
          <p:cNvPicPr>
            <a:picLocks noChangeAspect="1"/>
          </p:cNvPicPr>
          <p:nvPr>
            <p:custDataLst>
              <p:tags r:id="rId13"/>
            </p:custDataLst>
          </p:nvPr>
        </p:nvPicPr>
        <p:blipFill>
          <a:blip r:embed="rId14"/>
          <a:stretch>
            <a:fillRect/>
          </a:stretch>
        </p:blipFill>
        <p:spPr>
          <a:xfrm>
            <a:off x="308610" y="2853690"/>
            <a:ext cx="2275840" cy="1348105"/>
          </a:xfrm>
          <a:prstGeom prst="rect">
            <a:avLst/>
          </a:prstGeom>
        </p:spPr>
      </p:pic>
      <p:sp>
        <p:nvSpPr>
          <p:cNvPr id="5" name="文本框 4"/>
          <p:cNvSpPr txBox="1"/>
          <p:nvPr/>
        </p:nvSpPr>
        <p:spPr>
          <a:xfrm>
            <a:off x="422275" y="1009650"/>
            <a:ext cx="1499235" cy="339887"/>
          </a:xfrm>
          <a:prstGeom prst="roundRect">
            <a:avLst/>
          </a:prstGeom>
          <a:solidFill>
            <a:schemeClr val="tx2">
              <a:lumMod val="75000"/>
            </a:schemeClr>
          </a:solidFill>
        </p:spPr>
        <p:txBody>
          <a:bodyPr wrap="square" rtlCol="0">
            <a:spAutoFit/>
          </a:bodyPr>
          <a:p>
            <a:r>
              <a:rPr lang="zh-CN" altLang="en-US" sz="1400">
                <a:solidFill>
                  <a:schemeClr val="bg2"/>
                </a:solidFill>
              </a:rPr>
              <a:t>音乐数据集制作</a:t>
            </a:r>
            <a:endParaRPr lang="zh-CN" altLang="en-US" sz="1400">
              <a:solidFill>
                <a:schemeClr val="bg2"/>
              </a:solidFill>
            </a:endParaRPr>
          </a:p>
        </p:txBody>
      </p:sp>
      <p:sp>
        <p:nvSpPr>
          <p:cNvPr id="10" name="文本框 9"/>
          <p:cNvSpPr txBox="1"/>
          <p:nvPr>
            <p:custDataLst>
              <p:tags r:id="rId15"/>
            </p:custDataLst>
          </p:nvPr>
        </p:nvSpPr>
        <p:spPr>
          <a:xfrm>
            <a:off x="2844800" y="1009650"/>
            <a:ext cx="864235" cy="343535"/>
          </a:xfrm>
          <a:prstGeom prst="roundRect">
            <a:avLst/>
          </a:prstGeom>
          <a:solidFill>
            <a:schemeClr val="tx2">
              <a:lumMod val="75000"/>
            </a:schemeClr>
          </a:solidFill>
        </p:spPr>
        <p:txBody>
          <a:bodyPr wrap="square" rtlCol="0">
            <a:noAutofit/>
          </a:bodyPr>
          <a:p>
            <a:r>
              <a:rPr lang="zh-CN" altLang="en-US" sz="1200">
                <a:solidFill>
                  <a:schemeClr val="bg2"/>
                </a:solidFill>
              </a:rPr>
              <a:t>特征提取</a:t>
            </a:r>
            <a:endParaRPr lang="zh-CN" altLang="en-US" sz="1200">
              <a:solidFill>
                <a:schemeClr val="bg2"/>
              </a:solidFill>
            </a:endParaRPr>
          </a:p>
        </p:txBody>
      </p:sp>
      <p:pic>
        <p:nvPicPr>
          <p:cNvPr id="14" name="图片 13"/>
          <p:cNvPicPr>
            <a:picLocks noChangeAspect="1"/>
          </p:cNvPicPr>
          <p:nvPr>
            <p:custDataLst>
              <p:tags r:id="rId16"/>
            </p:custDataLst>
          </p:nvPr>
        </p:nvPicPr>
        <p:blipFill>
          <a:blip r:embed="rId17"/>
          <a:stretch>
            <a:fillRect/>
          </a:stretch>
        </p:blipFill>
        <p:spPr>
          <a:xfrm>
            <a:off x="2825750" y="1409700"/>
            <a:ext cx="2927985" cy="1503045"/>
          </a:xfrm>
          <a:prstGeom prst="rect">
            <a:avLst/>
          </a:prstGeom>
        </p:spPr>
      </p:pic>
      <p:pic>
        <p:nvPicPr>
          <p:cNvPr id="23" name="图片 22"/>
          <p:cNvPicPr>
            <a:picLocks noChangeAspect="1"/>
          </p:cNvPicPr>
          <p:nvPr>
            <p:custDataLst>
              <p:tags r:id="rId18"/>
            </p:custDataLst>
          </p:nvPr>
        </p:nvPicPr>
        <p:blipFill>
          <a:blip r:embed="rId19"/>
          <a:stretch>
            <a:fillRect/>
          </a:stretch>
        </p:blipFill>
        <p:spPr>
          <a:xfrm>
            <a:off x="2844800" y="2986405"/>
            <a:ext cx="2896235" cy="1231900"/>
          </a:xfrm>
          <a:prstGeom prst="rect">
            <a:avLst/>
          </a:prstGeom>
        </p:spPr>
      </p:pic>
      <p:sp>
        <p:nvSpPr>
          <p:cNvPr id="24" name="圆角矩形 23"/>
          <p:cNvSpPr/>
          <p:nvPr>
            <p:custDataLst>
              <p:tags r:id="rId20"/>
            </p:custDataLst>
          </p:nvPr>
        </p:nvSpPr>
        <p:spPr>
          <a:xfrm>
            <a:off x="309245" y="4352290"/>
            <a:ext cx="2412365" cy="2188845"/>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nvSpPr>
        <p:spPr>
          <a:xfrm>
            <a:off x="400050" y="4471670"/>
            <a:ext cx="2204085" cy="1599565"/>
          </a:xfrm>
          <a:prstGeom prst="rect">
            <a:avLst/>
          </a:prstGeom>
          <a:noFill/>
        </p:spPr>
        <p:txBody>
          <a:bodyPr wrap="square" rtlCol="0">
            <a:spAutoFit/>
          </a:bodyPr>
          <a:p>
            <a:r>
              <a:rPr lang="zh-CN" altLang="en-US" sz="1400"/>
              <a:t>自己制作数据集，将情绪根据</a:t>
            </a:r>
            <a:r>
              <a:rPr lang="en-US" altLang="zh-CN" sz="1400"/>
              <a:t>Thayer</a:t>
            </a:r>
            <a:r>
              <a:rPr lang="zh-CN" altLang="en-US" sz="1400"/>
              <a:t>情绪模型的四个象限分成四类：</a:t>
            </a:r>
            <a:r>
              <a:rPr lang="en-US" altLang="zh-CN" sz="1400"/>
              <a:t>happy,sad,aggressive,</a:t>
            </a:r>
            <a:endParaRPr lang="en-US" altLang="zh-CN" sz="1400"/>
          </a:p>
          <a:p>
            <a:r>
              <a:rPr lang="en-US" altLang="zh-CN" sz="1400"/>
              <a:t>peace</a:t>
            </a:r>
            <a:r>
              <a:rPr lang="zh-CN" altLang="en-US" sz="1400"/>
              <a:t>。</a:t>
            </a:r>
            <a:endParaRPr lang="zh-CN" altLang="en-US" sz="1400"/>
          </a:p>
          <a:p>
            <a:r>
              <a:rPr lang="zh-CN" altLang="en-US" sz="1400">
                <a:solidFill>
                  <a:srgbClr val="FF3300"/>
                </a:solidFill>
              </a:rPr>
              <a:t>现有每个</a:t>
            </a:r>
            <a:r>
              <a:rPr lang="en-US" altLang="zh-CN" sz="1400">
                <a:solidFill>
                  <a:srgbClr val="FF3300"/>
                </a:solidFill>
              </a:rPr>
              <a:t>15s</a:t>
            </a:r>
            <a:r>
              <a:rPr lang="zh-CN" altLang="en-US" sz="1400">
                <a:solidFill>
                  <a:srgbClr val="FF3300"/>
                </a:solidFill>
              </a:rPr>
              <a:t>的音乐片段</a:t>
            </a:r>
            <a:r>
              <a:rPr lang="en-US" altLang="zh-CN" sz="1400">
                <a:solidFill>
                  <a:srgbClr val="FF3300"/>
                </a:solidFill>
              </a:rPr>
              <a:t>712</a:t>
            </a:r>
            <a:r>
              <a:rPr lang="zh-CN" altLang="en-US" sz="1400">
                <a:solidFill>
                  <a:srgbClr val="FF3300"/>
                </a:solidFill>
              </a:rPr>
              <a:t>个。</a:t>
            </a:r>
            <a:endParaRPr lang="zh-CN" altLang="en-US" sz="1400">
              <a:solidFill>
                <a:srgbClr val="FF3300"/>
              </a:solidFill>
            </a:endParaRPr>
          </a:p>
        </p:txBody>
      </p:sp>
      <p:sp>
        <p:nvSpPr>
          <p:cNvPr id="28" name="圆角矩形 27"/>
          <p:cNvSpPr/>
          <p:nvPr>
            <p:custDataLst>
              <p:tags r:id="rId21"/>
            </p:custDataLst>
          </p:nvPr>
        </p:nvSpPr>
        <p:spPr>
          <a:xfrm>
            <a:off x="2957195" y="4339590"/>
            <a:ext cx="2783840" cy="2188845"/>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文本框 28"/>
          <p:cNvSpPr txBox="1"/>
          <p:nvPr>
            <p:custDataLst>
              <p:tags r:id="rId22"/>
            </p:custDataLst>
          </p:nvPr>
        </p:nvSpPr>
        <p:spPr>
          <a:xfrm>
            <a:off x="3061335" y="4471670"/>
            <a:ext cx="2548255" cy="1811655"/>
          </a:xfrm>
          <a:prstGeom prst="rect">
            <a:avLst/>
          </a:prstGeom>
          <a:noFill/>
        </p:spPr>
        <p:txBody>
          <a:bodyPr wrap="square" rtlCol="0">
            <a:spAutoFit/>
          </a:bodyPr>
          <a:p>
            <a:pPr algn="l" defTabSz="913765">
              <a:lnSpc>
                <a:spcPct val="130000"/>
              </a:lnSpc>
              <a:spcBef>
                <a:spcPct val="20000"/>
              </a:spcBef>
            </a:pPr>
            <a:r>
              <a:rPr lang="zh-CN" altLang="en-US" sz="1400"/>
              <a:t>使用</a:t>
            </a:r>
            <a:r>
              <a:rPr lang="en-US" altLang="zh-CN" sz="1400"/>
              <a:t>librosa</a:t>
            </a:r>
            <a:r>
              <a:rPr lang="zh-CN" altLang="en-US" sz="1400"/>
              <a:t>库和</a:t>
            </a:r>
            <a:r>
              <a:rPr lang="en-US" altLang="zh-CN" sz="1400">
                <a:solidFill>
                  <a:srgbClr val="000000"/>
                </a:solidFill>
                <a:latin typeface="黑体" charset="0"/>
                <a:ea typeface="黑体" charset="0"/>
                <a:cs typeface="黑体" charset="0"/>
                <a:sym typeface="+mn-ea"/>
              </a:rPr>
              <a:t>MIRtoolbox</a:t>
            </a:r>
            <a:r>
              <a:rPr lang="zh-CN" altLang="en-US" sz="1400">
                <a:solidFill>
                  <a:srgbClr val="000000"/>
                </a:solidFill>
                <a:latin typeface="黑体" charset="0"/>
                <a:ea typeface="黑体" charset="0"/>
                <a:cs typeface="黑体" charset="0"/>
                <a:sym typeface="+mn-ea"/>
              </a:rPr>
              <a:t>提取底层特征，利用</a:t>
            </a:r>
            <a:r>
              <a:rPr lang="en-US" altLang="zh-CN" sz="1400">
                <a:solidFill>
                  <a:srgbClr val="000000"/>
                </a:solidFill>
                <a:latin typeface="黑体" charset="0"/>
                <a:ea typeface="黑体" charset="0"/>
                <a:cs typeface="黑体" charset="0"/>
                <a:sym typeface="+mn-ea"/>
              </a:rPr>
              <a:t>python</a:t>
            </a:r>
            <a:r>
              <a:rPr lang="zh-CN" altLang="en-US" sz="1400">
                <a:solidFill>
                  <a:srgbClr val="000000"/>
                </a:solidFill>
                <a:latin typeface="黑体" charset="0"/>
                <a:ea typeface="黑体" charset="0"/>
                <a:cs typeface="黑体" charset="0"/>
                <a:sym typeface="+mn-ea"/>
              </a:rPr>
              <a:t>进行特征分析、量化和提纯。</a:t>
            </a:r>
            <a:endParaRPr lang="zh-CN" altLang="en-US" sz="1400">
              <a:solidFill>
                <a:srgbClr val="000000"/>
              </a:solidFill>
              <a:latin typeface="黑体" charset="0"/>
              <a:ea typeface="黑体" charset="0"/>
              <a:cs typeface="黑体" charset="0"/>
              <a:sym typeface="+mn-ea"/>
            </a:endParaRPr>
          </a:p>
          <a:p>
            <a:pPr algn="l" defTabSz="913765">
              <a:lnSpc>
                <a:spcPct val="130000"/>
              </a:lnSpc>
              <a:spcBef>
                <a:spcPct val="20000"/>
              </a:spcBef>
            </a:pPr>
            <a:r>
              <a:rPr lang="zh-CN" altLang="en-US" sz="1400">
                <a:solidFill>
                  <a:srgbClr val="000000"/>
                </a:solidFill>
                <a:latin typeface="黑体" charset="0"/>
                <a:ea typeface="黑体" charset="0"/>
                <a:cs typeface="黑体" charset="0"/>
                <a:sym typeface="+mn-ea"/>
              </a:rPr>
              <a:t>目前采用的特征是：Mel Spectrogram，MFCC，RMS，</a:t>
            </a:r>
            <a:r>
              <a:rPr lang="zh-CN" altLang="en-US" sz="1400">
                <a:solidFill>
                  <a:srgbClr val="000000"/>
                </a:solidFill>
                <a:latin typeface="黑体" charset="0"/>
                <a:ea typeface="黑体" charset="0"/>
                <a:cs typeface="黑体" charset="0"/>
                <a:sym typeface="+mn-ea"/>
              </a:rPr>
              <a:t>过零率以及Chroma STFT。</a:t>
            </a:r>
            <a:endParaRPr lang="zh-CN" altLang="en-US" sz="1400">
              <a:solidFill>
                <a:srgbClr val="000000"/>
              </a:solidFill>
              <a:latin typeface="黑体" charset="0"/>
              <a:ea typeface="黑体" charset="0"/>
              <a:cs typeface="黑体" charset="0"/>
              <a:sym typeface="+mn-ea"/>
            </a:endParaRPr>
          </a:p>
        </p:txBody>
      </p:sp>
      <p:sp>
        <p:nvSpPr>
          <p:cNvPr id="31" name="圆角矩形 30"/>
          <p:cNvSpPr/>
          <p:nvPr>
            <p:custDataLst>
              <p:tags r:id="rId23"/>
            </p:custDataLst>
          </p:nvPr>
        </p:nvSpPr>
        <p:spPr>
          <a:xfrm>
            <a:off x="6019165" y="4339590"/>
            <a:ext cx="5087620" cy="944880"/>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文本框 31"/>
          <p:cNvSpPr txBox="1"/>
          <p:nvPr/>
        </p:nvSpPr>
        <p:spPr>
          <a:xfrm>
            <a:off x="6173470" y="4471670"/>
            <a:ext cx="4735195" cy="748030"/>
          </a:xfrm>
          <a:prstGeom prst="rect">
            <a:avLst/>
          </a:prstGeom>
          <a:noFill/>
        </p:spPr>
        <p:txBody>
          <a:bodyPr wrap="square" rtlCol="0">
            <a:noAutofit/>
          </a:bodyPr>
          <a:p>
            <a:pPr algn="l" defTabSz="913765">
              <a:lnSpc>
                <a:spcPct val="140000"/>
              </a:lnSpc>
              <a:spcBef>
                <a:spcPct val="20000"/>
              </a:spcBef>
            </a:pPr>
            <a:r>
              <a:rPr lang="zh-CN" altLang="en-US" sz="1400">
                <a:solidFill>
                  <a:srgbClr val="000000"/>
                </a:solidFill>
                <a:latin typeface="黑体" charset="0"/>
                <a:ea typeface="黑体" charset="0"/>
                <a:cs typeface="黑体" charset="0"/>
                <a:sym typeface="+mn-ea"/>
              </a:rPr>
              <a:t>利用</a:t>
            </a:r>
            <a:r>
              <a:rPr lang="en-US" altLang="zh-CN" sz="1400">
                <a:solidFill>
                  <a:srgbClr val="000000"/>
                </a:solidFill>
                <a:latin typeface="黑体" charset="0"/>
                <a:ea typeface="黑体" charset="0"/>
                <a:cs typeface="黑体" charset="0"/>
                <a:sym typeface="+mn-ea"/>
              </a:rPr>
              <a:t>python</a:t>
            </a:r>
            <a:r>
              <a:rPr lang="zh-CN" altLang="en-US" sz="1400">
                <a:solidFill>
                  <a:srgbClr val="000000"/>
                </a:solidFill>
                <a:latin typeface="黑体" charset="0"/>
                <a:ea typeface="黑体" charset="0"/>
                <a:cs typeface="黑体" charset="0"/>
                <a:sym typeface="+mn-ea"/>
              </a:rPr>
              <a:t>语言参考K Nearest Neighbors、SVM等传统机器学习算法进行分类模型构建。</a:t>
            </a:r>
            <a:endParaRPr lang="zh-CN" altLang="en-US" sz="1400">
              <a:solidFill>
                <a:srgbClr val="000000"/>
              </a:solidFill>
              <a:latin typeface="黑体" charset="0"/>
              <a:ea typeface="黑体" charset="0"/>
              <a:cs typeface="黑体" charset="0"/>
              <a:sym typeface="+mn-ea"/>
            </a:endParaRPr>
          </a:p>
          <a:p>
            <a:pPr algn="l">
              <a:lnSpc>
                <a:spcPct val="140000"/>
              </a:lnSpc>
              <a:spcBef>
                <a:spcPct val="20000"/>
              </a:spcBef>
            </a:pPr>
            <a:endParaRPr lang="zh-CN" altLang="en-US" sz="1400">
              <a:solidFill>
                <a:srgbClr val="000000"/>
              </a:solidFill>
              <a:latin typeface="黑体" charset="0"/>
              <a:ea typeface="黑体" charset="0"/>
              <a:cs typeface="黑体" charset="0"/>
              <a:sym typeface="+mn-ea"/>
            </a:endParaRPr>
          </a:p>
        </p:txBody>
      </p:sp>
      <p:pic>
        <p:nvPicPr>
          <p:cNvPr id="36" name="图片 35"/>
          <p:cNvPicPr>
            <a:picLocks noChangeAspect="1"/>
          </p:cNvPicPr>
          <p:nvPr>
            <p:custDataLst>
              <p:tags r:id="rId24"/>
            </p:custDataLst>
          </p:nvPr>
        </p:nvPicPr>
        <p:blipFill>
          <a:blip r:embed="rId25"/>
          <a:stretch>
            <a:fillRect/>
          </a:stretch>
        </p:blipFill>
        <p:spPr>
          <a:xfrm>
            <a:off x="5995035" y="1503680"/>
            <a:ext cx="5086985" cy="2531110"/>
          </a:xfrm>
          <a:prstGeom prst="rect">
            <a:avLst/>
          </a:prstGeom>
        </p:spPr>
      </p:pic>
      <p:sp>
        <p:nvSpPr>
          <p:cNvPr id="37" name="文本框 36"/>
          <p:cNvSpPr txBox="1"/>
          <p:nvPr>
            <p:custDataLst>
              <p:tags r:id="rId26"/>
            </p:custDataLst>
          </p:nvPr>
        </p:nvSpPr>
        <p:spPr>
          <a:xfrm>
            <a:off x="5992495" y="1012825"/>
            <a:ext cx="864235" cy="343535"/>
          </a:xfrm>
          <a:prstGeom prst="roundRect">
            <a:avLst/>
          </a:prstGeom>
          <a:solidFill>
            <a:schemeClr val="tx2">
              <a:lumMod val="75000"/>
            </a:schemeClr>
          </a:solidFill>
        </p:spPr>
        <p:txBody>
          <a:bodyPr wrap="square" rtlCol="0">
            <a:noAutofit/>
          </a:bodyPr>
          <a:p>
            <a:r>
              <a:rPr lang="zh-CN" altLang="en-US" sz="1200">
                <a:solidFill>
                  <a:schemeClr val="bg2"/>
                </a:solidFill>
              </a:rPr>
              <a:t>训练流程</a:t>
            </a:r>
            <a:endParaRPr lang="zh-CN" altLang="en-US" sz="1200">
              <a:solidFill>
                <a:schemeClr val="bg2"/>
              </a:solidFill>
            </a:endParaRPr>
          </a:p>
        </p:txBody>
      </p:sp>
      <p:sp>
        <p:nvSpPr>
          <p:cNvPr id="38" name="圆角矩形 37"/>
          <p:cNvSpPr/>
          <p:nvPr>
            <p:custDataLst>
              <p:tags r:id="rId27"/>
            </p:custDataLst>
          </p:nvPr>
        </p:nvSpPr>
        <p:spPr>
          <a:xfrm>
            <a:off x="6016625" y="5552440"/>
            <a:ext cx="5087620" cy="944880"/>
          </a:xfrm>
          <a:prstGeom prst="roundRect">
            <a:avLst>
              <a:gd name="adj" fmla="val 5347"/>
            </a:avLst>
          </a:prstGeom>
          <a:solidFill>
            <a:schemeClr val="tx2">
              <a:lumMod val="90000"/>
            </a:schemeClr>
          </a:solidFill>
          <a:ln w="38100" cap="flat" cmpd="sng">
            <a:solidFill>
              <a:schemeClr val="accent1">
                <a:lumMod val="40000"/>
                <a:lumOff val="60000"/>
              </a:schemeClr>
            </a:solidFill>
            <a:prstDash val="dash"/>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文本框 38"/>
          <p:cNvSpPr txBox="1"/>
          <p:nvPr>
            <p:custDataLst>
              <p:tags r:id="rId28"/>
            </p:custDataLst>
          </p:nvPr>
        </p:nvSpPr>
        <p:spPr>
          <a:xfrm>
            <a:off x="6067425" y="5641340"/>
            <a:ext cx="5126990" cy="748030"/>
          </a:xfrm>
          <a:prstGeom prst="rect">
            <a:avLst/>
          </a:prstGeom>
          <a:noFill/>
        </p:spPr>
        <p:txBody>
          <a:bodyPr wrap="square" rtlCol="0">
            <a:noAutofit/>
          </a:bodyPr>
          <a:p>
            <a:pPr algn="l" defTabSz="913765">
              <a:lnSpc>
                <a:spcPct val="140000"/>
              </a:lnSpc>
              <a:spcBef>
                <a:spcPct val="20000"/>
              </a:spcBef>
            </a:pPr>
            <a:r>
              <a:rPr lang="zh-CN" altLang="en-US" sz="1400">
                <a:solidFill>
                  <a:srgbClr val="000000"/>
                </a:solidFill>
                <a:latin typeface="黑体" charset="0"/>
                <a:ea typeface="黑体" charset="0"/>
                <a:sym typeface="+mn-ea"/>
              </a:rPr>
              <a:t>进行参数寻优、交叉验证、模型评估。</a:t>
            </a:r>
            <a:r>
              <a:rPr lang="zh-CN" altLang="en-US" sz="1400">
                <a:solidFill>
                  <a:srgbClr val="FF3300"/>
                </a:solidFill>
                <a:latin typeface="黑体" charset="0"/>
                <a:ea typeface="黑体" charset="0"/>
                <a:cs typeface="黑体" charset="0"/>
                <a:sym typeface="+mn-ea"/>
              </a:rPr>
              <a:t>目前我们使用</a:t>
            </a:r>
            <a:r>
              <a:rPr lang="en-US" altLang="zh-CN" sz="1400">
                <a:solidFill>
                  <a:srgbClr val="FF3300"/>
                </a:solidFill>
                <a:latin typeface="黑体" charset="0"/>
                <a:ea typeface="黑体" charset="0"/>
                <a:cs typeface="黑体" charset="0"/>
                <a:sym typeface="+mn-ea"/>
              </a:rPr>
              <a:t>BP</a:t>
            </a:r>
            <a:r>
              <a:rPr lang="zh-CN" altLang="en-US" sz="1400">
                <a:solidFill>
                  <a:srgbClr val="FF3300"/>
                </a:solidFill>
                <a:latin typeface="黑体" charset="0"/>
                <a:ea typeface="黑体" charset="0"/>
                <a:cs typeface="黑体" charset="0"/>
                <a:sym typeface="+mn-ea"/>
              </a:rPr>
              <a:t>神经网络模型得到的分类准确率已经达到了</a:t>
            </a:r>
            <a:r>
              <a:rPr lang="en-US" altLang="zh-CN" sz="1400">
                <a:solidFill>
                  <a:srgbClr val="FF3300"/>
                </a:solidFill>
                <a:latin typeface="黑体" charset="0"/>
                <a:ea typeface="黑体" charset="0"/>
                <a:cs typeface="黑体" charset="0"/>
                <a:sym typeface="+mn-ea"/>
              </a:rPr>
              <a:t>82%</a:t>
            </a:r>
            <a:r>
              <a:rPr lang="zh-CN" altLang="en-US" sz="1400">
                <a:solidFill>
                  <a:srgbClr val="FF3300"/>
                </a:solidFill>
                <a:latin typeface="黑体" charset="0"/>
                <a:ea typeface="黑体" charset="0"/>
                <a:cs typeface="黑体" charset="0"/>
                <a:sym typeface="+mn-ea"/>
              </a:rPr>
              <a:t>。</a:t>
            </a:r>
            <a:endParaRPr lang="zh-CN" altLang="en-US" sz="1400">
              <a:solidFill>
                <a:srgbClr val="FF3300"/>
              </a:solidFill>
              <a:latin typeface="黑体" charset="0"/>
              <a:ea typeface="黑体" charset="0"/>
              <a:cs typeface="黑体" charset="0"/>
              <a:sym typeface="+mn-ea"/>
            </a:endParaRPr>
          </a:p>
        </p:txBody>
      </p:sp>
      <p:sp>
        <p:nvSpPr>
          <p:cNvPr id="40" name="右箭头 39"/>
          <p:cNvSpPr/>
          <p:nvPr/>
        </p:nvSpPr>
        <p:spPr>
          <a:xfrm>
            <a:off x="2636520" y="5138420"/>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右箭头 40"/>
          <p:cNvSpPr/>
          <p:nvPr>
            <p:custDataLst>
              <p:tags r:id="rId29"/>
            </p:custDataLst>
          </p:nvPr>
        </p:nvSpPr>
        <p:spPr>
          <a:xfrm>
            <a:off x="5638800" y="4652645"/>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右箭头 41"/>
          <p:cNvSpPr/>
          <p:nvPr>
            <p:custDataLst>
              <p:tags r:id="rId30"/>
            </p:custDataLst>
          </p:nvPr>
        </p:nvSpPr>
        <p:spPr>
          <a:xfrm rot="5400000">
            <a:off x="8204835" y="5243830"/>
            <a:ext cx="504825" cy="38735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技术路线——</a:t>
            </a:r>
            <a:r>
              <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推荐策略</a:t>
            </a:r>
            <a:r>
              <a:rPr altLang="zh-CN" sz="3200" b="1" spc="150" dirty="0">
                <a:ln w="3175">
                  <a:noFill/>
                  <a:prstDash val="dash"/>
                </a:ln>
                <a:solidFill>
                  <a:schemeClr val="tx2">
                    <a:lumMod val="50000"/>
                  </a:schemeClr>
                </a:solidFill>
                <a:latin typeface="Arial" panose="020B0604020202090204" pitchFamily="34" charset="0"/>
                <a:ea typeface="微软雅黑" charset="-122"/>
                <a:cs typeface="微软雅黑" charset="-122"/>
              </a:rPr>
              <a:t>&amp;</a:t>
            </a:r>
            <a:r>
              <a:rPr lang="zh-CN" altLang="en-US" sz="3200" b="1" spc="150">
                <a:ln w="3175">
                  <a:noFill/>
                  <a:prstDash val="dash"/>
                </a:ln>
                <a:solidFill>
                  <a:schemeClr val="tx2">
                    <a:lumMod val="50000"/>
                  </a:schemeClr>
                </a:solidFill>
                <a:latin typeface="Arial" panose="020B0604020202090204" pitchFamily="34" charset="0"/>
                <a:ea typeface="微软雅黑" charset="-122"/>
                <a:cs typeface="微软雅黑" charset="-122"/>
                <a:sym typeface="+mn-ea"/>
              </a:rPr>
              <a:t>音乐情绪识别</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sp>
        <p:nvSpPr>
          <p:cNvPr id="10" name="文本框 9"/>
          <p:cNvSpPr txBox="1"/>
          <p:nvPr>
            <p:custDataLst>
              <p:tags r:id="rId11"/>
            </p:custDataLst>
          </p:nvPr>
        </p:nvSpPr>
        <p:spPr>
          <a:xfrm>
            <a:off x="2102485" y="1201420"/>
            <a:ext cx="1906270" cy="343535"/>
          </a:xfrm>
          <a:prstGeom prst="roundRect">
            <a:avLst/>
          </a:prstGeom>
          <a:solidFill>
            <a:schemeClr val="tx2">
              <a:lumMod val="75000"/>
            </a:schemeClr>
          </a:solidFill>
        </p:spPr>
        <p:txBody>
          <a:bodyPr wrap="square" rtlCol="0">
            <a:noAutofit/>
          </a:bodyPr>
          <a:p>
            <a:r>
              <a:rPr lang="zh-CN" altLang="en-US">
                <a:solidFill>
                  <a:schemeClr val="bg2"/>
                </a:solidFill>
              </a:rPr>
              <a:t>参考资料</a:t>
            </a:r>
            <a:r>
              <a:rPr lang="zh-CN" altLang="en-US">
                <a:solidFill>
                  <a:schemeClr val="bg2"/>
                </a:solidFill>
              </a:rPr>
              <a:t>与文献</a:t>
            </a:r>
            <a:endParaRPr lang="zh-CN" altLang="en-US">
              <a:solidFill>
                <a:schemeClr val="bg2"/>
              </a:solidFill>
            </a:endParaRPr>
          </a:p>
        </p:txBody>
      </p:sp>
      <p:sp>
        <p:nvSpPr>
          <p:cNvPr id="24" name="圆角矩形 23"/>
          <p:cNvSpPr/>
          <p:nvPr>
            <p:custDataLst>
              <p:tags r:id="rId12"/>
            </p:custDataLst>
          </p:nvPr>
        </p:nvSpPr>
        <p:spPr>
          <a:xfrm>
            <a:off x="2077720" y="1546225"/>
            <a:ext cx="8035290" cy="4199255"/>
          </a:xfrm>
          <a:prstGeom prst="roundRect">
            <a:avLst>
              <a:gd name="adj" fmla="val 226"/>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tx2">
                    <a:lumMod val="9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2270760" y="1668780"/>
            <a:ext cx="7515225" cy="4076700"/>
          </a:xfrm>
          <a:prstGeom prst="rect">
            <a:avLst/>
          </a:prstGeom>
          <a:noFill/>
        </p:spPr>
        <p:txBody>
          <a:bodyPr wrap="square" rtlCol="0">
            <a:spAutoFit/>
          </a:bodyPr>
          <a:p>
            <a:pPr>
              <a:lnSpc>
                <a:spcPct val="120000"/>
              </a:lnSpc>
            </a:pPr>
            <a:r>
              <a:rPr lang="zh-CN" altLang="en-US"/>
              <a:t>[1]</a:t>
            </a:r>
            <a:r>
              <a:rPr lang="en-US" altLang="zh-CN"/>
              <a:t> </a:t>
            </a:r>
            <a:r>
              <a:rPr lang="zh-CN" altLang="en-US"/>
              <a:t>王蕴森. 基于情感分析的音乐推荐系统研究[D].</a:t>
            </a:r>
            <a:endParaRPr lang="zh-CN" altLang="en-US"/>
          </a:p>
          <a:p>
            <a:pPr>
              <a:lnSpc>
                <a:spcPct val="120000"/>
              </a:lnSpc>
            </a:pPr>
            <a:r>
              <a:rPr lang="zh-CN" altLang="en-US"/>
              <a:t>中北大学,2022.DOI:10.27470/d.cnki.ghbgc.2022.000097.</a:t>
            </a:r>
            <a:endParaRPr lang="zh-CN" altLang="en-US"/>
          </a:p>
          <a:p>
            <a:pPr>
              <a:lnSpc>
                <a:spcPct val="120000"/>
              </a:lnSpc>
            </a:pPr>
            <a:r>
              <a:rPr lang="zh-CN" altLang="en-US"/>
              <a:t>[2]</a:t>
            </a:r>
            <a:r>
              <a:rPr lang="en-US" altLang="zh-CN"/>
              <a:t> </a:t>
            </a:r>
            <a:r>
              <a:rPr lang="zh-CN" altLang="en-US"/>
              <a:t>MA Xie;BA Xuejun;TAO Yun. (2013). Music and Emotional Induced Model. Advances in Psychological Science, 21(4), 643-652.</a:t>
            </a:r>
            <a:endParaRPr lang="zh-CN" altLang="en-US"/>
          </a:p>
          <a:p>
            <a:pPr>
              <a:lnSpc>
                <a:spcPct val="120000"/>
              </a:lnSpc>
            </a:pPr>
            <a:r>
              <a:rPr lang="zh-CN" altLang="en-US"/>
              <a:t>[3]</a:t>
            </a:r>
            <a:r>
              <a:rPr lang="en-US" altLang="zh-CN"/>
              <a:t> </a:t>
            </a:r>
            <a:r>
              <a:rPr lang="zh-CN" altLang="en-US"/>
              <a:t>Van Loi Nguyen, Donglim Kim, Phi Van Ho, Younghwan Lim（2017）.A New Recognition Method for Visualizing Music Emotion. http://doi.org/10.11591/ijece.v7i3.pp1246-1254</a:t>
            </a:r>
            <a:endParaRPr lang="zh-CN" altLang="en-US"/>
          </a:p>
          <a:p>
            <a:pPr>
              <a:lnSpc>
                <a:spcPct val="120000"/>
              </a:lnSpc>
            </a:pPr>
            <a:r>
              <a:rPr lang="zh-CN" altLang="en-US"/>
              <a:t>[4] </a:t>
            </a:r>
            <a:r>
              <a:rPr lang="en-US" altLang="zh-CN"/>
              <a:t> </a:t>
            </a:r>
            <a:r>
              <a:rPr lang="zh-CN" altLang="en-US"/>
              <a:t>https://www.kaggle.com/code/daizechu/kagglex-music-emotion-recognition/notebook</a:t>
            </a:r>
            <a:endParaRPr lang="zh-CN" altLang="en-US"/>
          </a:p>
          <a:p>
            <a:pPr>
              <a:lnSpc>
                <a:spcPct val="120000"/>
              </a:lnSpc>
            </a:pPr>
            <a:r>
              <a:rPr lang="zh-CN" altLang="en-US"/>
              <a:t>[5] </a:t>
            </a:r>
            <a:r>
              <a:rPr lang="en-US" altLang="zh-CN"/>
              <a:t> </a:t>
            </a:r>
            <a:r>
              <a:rPr lang="zh-CN" altLang="en-US"/>
              <a:t>Yang J (2021) A Novel Music Emotion Recognition Model Using Neural Network Technology. Front. Psychol. 12:760060. doi: 10.3389/fpsyg.2021.760060</a:t>
            </a:r>
            <a:endParaRPr lang="zh-CN" altLang="en-US"/>
          </a:p>
        </p:txBody>
      </p:sp>
    </p:spTree>
    <p:custDataLst>
      <p:tags r:id="rId1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Part03</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dirty="0"/>
              <a:t>团队成员</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grpSp>
        <p:nvGrpSpPr>
          <p:cNvPr id="12" name="组合 11"/>
          <p:cNvGrpSpPr/>
          <p:nvPr/>
        </p:nvGrpSpPr>
        <p:grpSpPr>
          <a:xfrm>
            <a:off x="5473065" y="3597275"/>
            <a:ext cx="2854960" cy="306705"/>
            <a:chOff x="8619" y="5665"/>
            <a:chExt cx="4496" cy="483"/>
          </a:xfrm>
        </p:grpSpPr>
        <p:sp>
          <p:nvSpPr>
            <p:cNvPr id="7" name="文本框 6"/>
            <p:cNvSpPr txBox="1"/>
            <p:nvPr/>
          </p:nvSpPr>
          <p:spPr>
            <a:xfrm>
              <a:off x="8619" y="5665"/>
              <a:ext cx="224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指导教师介绍</a:t>
              </a:r>
              <a:endParaRPr lang="zh-CN" altLang="en-US" sz="1400">
                <a:latin typeface="宋体" charset="0"/>
                <a:ea typeface="宋体" charset="0"/>
              </a:endParaRPr>
            </a:p>
          </p:txBody>
        </p:sp>
        <p:sp>
          <p:nvSpPr>
            <p:cNvPr id="10" name="文本框 9"/>
            <p:cNvSpPr txBox="1"/>
            <p:nvPr>
              <p:custDataLst>
                <p:tags r:id="rId7"/>
              </p:custDataLst>
            </p:nvPr>
          </p:nvSpPr>
          <p:spPr>
            <a:xfrm>
              <a:off x="10867" y="5665"/>
              <a:ext cx="2248" cy="483"/>
            </a:xfrm>
            <a:prstGeom prst="rect">
              <a:avLst/>
            </a:prstGeom>
            <a:noFill/>
          </p:spPr>
          <p:txBody>
            <a:bodyPr wrap="none" rtlCol="0" anchor="t">
              <a:spAutoFit/>
            </a:bodyPr>
            <a:p>
              <a:r>
                <a:rPr lang="zh-CN" altLang="en-US" sz="1400">
                  <a:latin typeface="宋体" charset="0"/>
                  <a:ea typeface="宋体" charset="0"/>
                </a:rPr>
                <a:t>◎项目成员介绍</a:t>
              </a:r>
              <a:endParaRPr lang="zh-CN" altLang="en-US" sz="1400">
                <a:latin typeface="宋体" charset="0"/>
                <a:ea typeface="宋体" charset="0"/>
              </a:endParaRPr>
            </a:p>
          </p:txBody>
        </p:sp>
      </p:grpSp>
    </p:spTree>
    <p:custDataLst>
      <p:tags r:id="rId8"/>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2" name="矩形 1"/>
          <p:cNvSpPr/>
          <p:nvPr>
            <p:custDataLst>
              <p:tags r:id="rId7"/>
            </p:custDataLst>
          </p:nvPr>
        </p:nvSpPr>
        <p:spPr>
          <a:xfrm>
            <a:off x="3754755" y="1195070"/>
            <a:ext cx="7153910" cy="3961130"/>
          </a:xfrm>
          <a:prstGeom prst="rect">
            <a:avLst/>
          </a:prstGeom>
          <a:solidFill>
            <a:schemeClr val="bg2"/>
          </a:solidFill>
          <a:ln>
            <a:noFill/>
          </a:ln>
          <a:effectLst>
            <a:outerShdw blurRad="127000" dist="38100" dir="5400000" algn="t" rotWithShape="0">
              <a:schemeClr val="tx1">
                <a:lumMod val="95000"/>
                <a:lumOff val="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1" lang="zh-CN" altLang="en-US" sz="1600" b="1" i="0" u="none" strike="noStrike" kern="1200" cap="none" spc="0" normalizeH="0" baseline="0" noProof="0">
              <a:ln>
                <a:noFill/>
              </a:ln>
              <a:solidFill>
                <a:prstClr val="white"/>
              </a:solidFill>
              <a:effectLst/>
              <a:uLnTx/>
              <a:uFillTx/>
              <a:latin typeface="Arial" panose="020B0604020202090204" pitchFamily="34" charset="0"/>
              <a:ea typeface="微软雅黑" charset="-122"/>
              <a:cs typeface="+mn-cs"/>
            </a:endParaRPr>
          </a:p>
        </p:txBody>
      </p:sp>
      <p:sp>
        <p:nvSpPr>
          <p:cNvPr id="4" name="任意多边形 8"/>
          <p:cNvSpPr/>
          <p:nvPr>
            <p:custDataLst>
              <p:tags r:id="rId8"/>
            </p:custDataLst>
          </p:nvPr>
        </p:nvSpPr>
        <p:spPr>
          <a:xfrm>
            <a:off x="4004665" y="1097979"/>
            <a:ext cx="462915" cy="664845"/>
          </a:xfrm>
          <a:custGeom>
            <a:avLst/>
            <a:gdLst>
              <a:gd name="connsiteX0" fmla="*/ 0 w 1500"/>
              <a:gd name="connsiteY0" fmla="*/ 0 h 1449"/>
              <a:gd name="connsiteX1" fmla="*/ 1500 w 1500"/>
              <a:gd name="connsiteY1" fmla="*/ 0 h 1449"/>
              <a:gd name="connsiteX2" fmla="*/ 1500 w 1500"/>
              <a:gd name="connsiteY2" fmla="*/ 1449 h 1449"/>
              <a:gd name="connsiteX3" fmla="*/ 768 w 1500"/>
              <a:gd name="connsiteY3" fmla="*/ 1098 h 1449"/>
              <a:gd name="connsiteX4" fmla="*/ 0 w 1500"/>
              <a:gd name="connsiteY4" fmla="*/ 1449 h 1449"/>
              <a:gd name="connsiteX5" fmla="*/ 0 w 1500"/>
              <a:gd name="connsiteY5" fmla="*/ 0 h 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 h="1449">
                <a:moveTo>
                  <a:pt x="0" y="0"/>
                </a:moveTo>
                <a:lnTo>
                  <a:pt x="1500" y="0"/>
                </a:lnTo>
                <a:lnTo>
                  <a:pt x="1500" y="1449"/>
                </a:lnTo>
                <a:lnTo>
                  <a:pt x="768" y="1098"/>
                </a:lnTo>
                <a:lnTo>
                  <a:pt x="0" y="1449"/>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9"/>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指导教师介绍</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10"/>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11"/>
              </p:custDataLst>
            </p:nvPr>
          </p:nvPicPr>
          <p:blipFill rotWithShape="1">
            <a:blip r:embed="rId12" cstate="screen"/>
            <a:srcRect r="76895"/>
            <a:stretch>
              <a:fillRect/>
            </a:stretch>
          </p:blipFill>
          <p:spPr>
            <a:xfrm>
              <a:off x="2211814" y="-53093"/>
              <a:ext cx="778994" cy="960741"/>
            </a:xfrm>
            <a:prstGeom prst="ellipse">
              <a:avLst/>
            </a:prstGeom>
          </p:spPr>
        </p:pic>
      </p:grpSp>
      <p:pic>
        <p:nvPicPr>
          <p:cNvPr id="6" name="图片 5"/>
          <p:cNvPicPr>
            <a:picLocks noChangeAspect="1"/>
          </p:cNvPicPr>
          <p:nvPr>
            <p:custDataLst>
              <p:tags r:id="rId13"/>
            </p:custDataLst>
          </p:nvPr>
        </p:nvPicPr>
        <p:blipFill>
          <a:blip r:embed="rId14"/>
          <a:stretch>
            <a:fillRect/>
          </a:stretch>
        </p:blipFill>
        <p:spPr>
          <a:xfrm>
            <a:off x="755015" y="1195070"/>
            <a:ext cx="1769110" cy="2347595"/>
          </a:xfrm>
          <a:prstGeom prst="rect">
            <a:avLst/>
          </a:prstGeom>
        </p:spPr>
      </p:pic>
      <p:sp>
        <p:nvSpPr>
          <p:cNvPr id="7" name="文本框 6"/>
          <p:cNvSpPr txBox="1"/>
          <p:nvPr/>
        </p:nvSpPr>
        <p:spPr>
          <a:xfrm>
            <a:off x="755015" y="3566160"/>
            <a:ext cx="4030980" cy="1715135"/>
          </a:xfrm>
          <a:prstGeom prst="rect">
            <a:avLst/>
          </a:prstGeom>
          <a:noFill/>
        </p:spPr>
        <p:txBody>
          <a:bodyPr wrap="square" rtlCol="0">
            <a:spAutoFit/>
          </a:bodyPr>
          <a:p>
            <a:pPr>
              <a:lnSpc>
                <a:spcPct val="120000"/>
              </a:lnSpc>
            </a:pPr>
            <a:r>
              <a:rPr lang="zh-CN" altLang="en-US">
                <a:solidFill>
                  <a:schemeClr val="tx1"/>
                </a:solidFill>
                <a:latin typeface="黑体" charset="0"/>
                <a:ea typeface="黑体" charset="0"/>
                <a:cs typeface="黑体" charset="0"/>
              </a:rPr>
              <a:t>范鸿飞 博士</a:t>
            </a:r>
            <a:endParaRPr lang="zh-CN" altLang="en-US">
              <a:solidFill>
                <a:schemeClr val="tx1"/>
              </a:solidFill>
              <a:latin typeface="黑体" charset="0"/>
              <a:ea typeface="黑体" charset="0"/>
              <a:cs typeface="黑体" charset="0"/>
            </a:endParaRPr>
          </a:p>
          <a:p>
            <a:pPr>
              <a:lnSpc>
                <a:spcPct val="120000"/>
              </a:lnSpc>
            </a:pPr>
            <a:endParaRPr lang="zh-CN" altLang="en-US" sz="1400">
              <a:solidFill>
                <a:schemeClr val="tx1"/>
              </a:solidFill>
              <a:latin typeface="黑体" charset="0"/>
              <a:ea typeface="黑体" charset="0"/>
              <a:cs typeface="黑体" charset="0"/>
            </a:endParaRPr>
          </a:p>
          <a:p>
            <a:pPr>
              <a:lnSpc>
                <a:spcPct val="120000"/>
              </a:lnSpc>
            </a:pPr>
            <a:r>
              <a:rPr lang="zh-CN" altLang="en-US" sz="1400">
                <a:latin typeface="黑体" charset="0"/>
                <a:ea typeface="黑体" charset="0"/>
                <a:cs typeface="黑体" charset="0"/>
              </a:rPr>
              <a:t>副教授，硕士生导师</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软件学院院务助理</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软件工程技术与管理教研室主任</a:t>
            </a:r>
            <a:endParaRPr lang="zh-CN" altLang="en-US" sz="1400">
              <a:latin typeface="黑体" charset="0"/>
              <a:ea typeface="黑体" charset="0"/>
              <a:cs typeface="黑体" charset="0"/>
            </a:endParaRPr>
          </a:p>
          <a:p>
            <a:pPr>
              <a:lnSpc>
                <a:spcPct val="120000"/>
              </a:lnSpc>
            </a:pPr>
            <a:r>
              <a:rPr lang="zh-CN" altLang="en-US" sz="1400">
                <a:latin typeface="黑体" charset="0"/>
                <a:ea typeface="黑体" charset="0"/>
                <a:cs typeface="黑体" charset="0"/>
              </a:rPr>
              <a:t>中国计算机学会（CCF）高级会员</a:t>
            </a:r>
            <a:endParaRPr lang="zh-CN" altLang="en-US" sz="1400">
              <a:latin typeface="黑体" charset="0"/>
              <a:ea typeface="黑体" charset="0"/>
              <a:cs typeface="黑体" charset="0"/>
            </a:endParaRPr>
          </a:p>
        </p:txBody>
      </p:sp>
      <p:sp>
        <p:nvSpPr>
          <p:cNvPr id="10" name="文本框 9"/>
          <p:cNvSpPr txBox="1"/>
          <p:nvPr/>
        </p:nvSpPr>
        <p:spPr>
          <a:xfrm>
            <a:off x="3941445" y="1762760"/>
            <a:ext cx="6967220" cy="3188970"/>
          </a:xfrm>
          <a:prstGeom prst="rect">
            <a:avLst/>
          </a:prstGeom>
          <a:noFill/>
        </p:spPr>
        <p:txBody>
          <a:bodyPr wrap="square" rtlCol="0">
            <a:spAutoFit/>
          </a:bodyPr>
          <a:p>
            <a:pPr>
              <a:lnSpc>
                <a:spcPct val="120000"/>
              </a:lnSpc>
            </a:pPr>
            <a:r>
              <a:rPr lang="zh-CN" altLang="en-US">
                <a:solidFill>
                  <a:schemeClr val="accent5">
                    <a:lumMod val="50000"/>
                  </a:schemeClr>
                </a:solidFill>
              </a:rPr>
              <a:t>科学研究</a:t>
            </a:r>
            <a:endParaRPr lang="zh-CN" altLang="en-US">
              <a:solidFill>
                <a:schemeClr val="accent5">
                  <a:lumMod val="50000"/>
                </a:schemeClr>
              </a:solidFill>
            </a:endParaRPr>
          </a:p>
          <a:p>
            <a:pPr>
              <a:lnSpc>
                <a:spcPct val="120000"/>
              </a:lnSpc>
            </a:pPr>
            <a:r>
              <a:rPr lang="zh-CN" altLang="en-US" sz="1200">
                <a:solidFill>
                  <a:schemeClr val="accent5"/>
                </a:solidFill>
              </a:rPr>
              <a:t>研究方向：</a:t>
            </a:r>
            <a:r>
              <a:rPr lang="zh-CN" altLang="en-US" sz="1200"/>
              <a:t>计算机支持的协同工作（CSCW）、软件工程、分布式计算、人机交互。</a:t>
            </a:r>
            <a:endParaRPr lang="zh-CN" altLang="en-US" sz="1200"/>
          </a:p>
          <a:p>
            <a:pPr>
              <a:lnSpc>
                <a:spcPct val="120000"/>
              </a:lnSpc>
            </a:pPr>
            <a:r>
              <a:rPr lang="zh-CN" altLang="en-US" sz="1800">
                <a:solidFill>
                  <a:schemeClr val="accent5">
                    <a:lumMod val="50000"/>
                  </a:schemeClr>
                </a:solidFill>
              </a:rPr>
              <a:t>教学与人才培养</a:t>
            </a:r>
            <a:endParaRPr lang="zh-CN" altLang="en-US" sz="1800">
              <a:solidFill>
                <a:schemeClr val="accent5">
                  <a:lumMod val="50000"/>
                </a:schemeClr>
              </a:solidFill>
            </a:endParaRPr>
          </a:p>
          <a:p>
            <a:pPr>
              <a:lnSpc>
                <a:spcPct val="120000"/>
              </a:lnSpc>
            </a:pPr>
            <a:r>
              <a:rPr lang="zh-CN" altLang="en-US" sz="1200">
                <a:solidFill>
                  <a:schemeClr val="accent5"/>
                </a:solidFill>
              </a:rPr>
              <a:t>现主讲课程：</a:t>
            </a:r>
            <a:r>
              <a:rPr lang="zh-CN" altLang="en-US" sz="1200"/>
              <a:t>Java EE程序设计（全英语教学、同济大学重点课程）、软件测试分析</a:t>
            </a:r>
            <a:endParaRPr lang="zh-CN" altLang="en-US" sz="1200"/>
          </a:p>
          <a:p>
            <a:pPr>
              <a:lnSpc>
                <a:spcPct val="120000"/>
              </a:lnSpc>
            </a:pPr>
            <a:r>
              <a:rPr lang="zh-CN" altLang="en-US" sz="1200">
                <a:solidFill>
                  <a:schemeClr val="accent5"/>
                </a:solidFill>
              </a:rPr>
              <a:t>曾主讲课程：</a:t>
            </a:r>
            <a:r>
              <a:rPr lang="zh-CN" altLang="en-US" sz="1200"/>
              <a:t>面向对象程序设计、中间件技术与平台、Windows程序设计、.NET体系结构与设计开发、软件测试、分布式计算</a:t>
            </a:r>
            <a:endParaRPr lang="zh-CN" altLang="en-US" sz="1200"/>
          </a:p>
          <a:p>
            <a:pPr>
              <a:lnSpc>
                <a:spcPct val="120000"/>
              </a:lnSpc>
            </a:pPr>
            <a:r>
              <a:rPr lang="zh-CN" altLang="en-US" sz="1200">
                <a:solidFill>
                  <a:schemeClr val="accent5"/>
                </a:solidFill>
              </a:rPr>
              <a:t>创新项目与学科竞赛指导：</a:t>
            </a:r>
            <a:r>
              <a:rPr lang="zh-CN" altLang="en-US" sz="1200"/>
              <a:t>6项国家大学生创新训练计划项目，6项上海市大学生创新活动计划项目，6项同济大学大学生创新实践训练计划（SITP）项目，1项Google支持教育部国家大学生创新创业训练计划联合基金项目，3项教育部-华为产学合作协同育人项目，美国大学生数学建模竞赛（2组Meritorious Winner奖、5组Honorable Mention奖），“汇创青春”上海大学生文化创意作品展示活动（2组二等奖、2组三等奖），“互联网+”大学生创新创业大赛（1组上海赛区铜奖、2组同济校内赛银奖），“挑战杯”中国大学生创业计划竞赛（1组同济校内赛银奖），2014全国高校移动互联网应用开发创新大赛（本科组一等奖）。</a:t>
            </a:r>
            <a:endParaRPr lang="zh-CN" altLang="en-US" sz="1200"/>
          </a:p>
        </p:txBody>
      </p:sp>
    </p:spTree>
    <p:custDataLst>
      <p:tags r:id="rId1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grpSp>
        <p:nvGrpSpPr>
          <p:cNvPr id="41" name="组合 40"/>
          <p:cNvGrpSpPr/>
          <p:nvPr>
            <p:custDataLst>
              <p:tags r:id="rId2"/>
            </p:custDataLst>
          </p:nvPr>
        </p:nvGrpSpPr>
        <p:grpSpPr>
          <a:xfrm>
            <a:off x="131041" y="6540307"/>
            <a:ext cx="11929918" cy="160185"/>
            <a:chOff x="131041" y="390273"/>
            <a:chExt cx="11929918" cy="160185"/>
          </a:xfrm>
        </p:grpSpPr>
        <p:grpSp>
          <p:nvGrpSpPr>
            <p:cNvPr id="42" name="组合 41"/>
            <p:cNvGrpSpPr/>
            <p:nvPr/>
          </p:nvGrpSpPr>
          <p:grpSpPr>
            <a:xfrm>
              <a:off x="131041" y="390663"/>
              <a:ext cx="624118" cy="159795"/>
              <a:chOff x="131041" y="6019911"/>
              <a:chExt cx="624118" cy="144389"/>
            </a:xfrm>
          </p:grpSpPr>
          <p:sp>
            <p:nvSpPr>
              <p:cNvPr id="46" name="任意多边形: 形状 45"/>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48"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rot="10800000">
              <a:off x="11436841" y="390273"/>
              <a:ext cx="624118" cy="159795"/>
              <a:chOff x="131041" y="6019911"/>
              <a:chExt cx="624118" cy="144389"/>
            </a:xfrm>
          </p:grpSpPr>
          <p:sp>
            <p:nvSpPr>
              <p:cNvPr id="44" name="任意多边形: 形状 43"/>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45"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11" name="Title 6"/>
          <p:cNvSpPr txBox="1"/>
          <p:nvPr>
            <p:custDataLst>
              <p:tags r:id="rId7"/>
            </p:custDataLst>
          </p:nvPr>
        </p:nvSpPr>
        <p:spPr>
          <a:xfrm>
            <a:off x="608399" y="142205"/>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项目成员介绍</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sp>
        <p:nvSpPr>
          <p:cNvPr id="3" name="矩形 1023"/>
          <p:cNvSpPr/>
          <p:nvPr>
            <p:custDataLst>
              <p:tags r:id="rId8"/>
            </p:custDataLst>
          </p:nvPr>
        </p:nvSpPr>
        <p:spPr>
          <a:xfrm>
            <a:off x="10908665" y="250825"/>
            <a:ext cx="969010" cy="9442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形 34"/>
          <p:cNvPicPr>
            <a:picLocks noChangeAspect="1"/>
          </p:cNvPicPr>
          <p:nvPr>
            <p:custDataLst>
              <p:tags r:id="rId9"/>
            </p:custDataLst>
          </p:nvPr>
        </p:nvPicPr>
        <p:blipFill rotWithShape="1">
          <a:blip r:embed="rId10" cstate="screen"/>
          <a:srcRect r="76895"/>
          <a:stretch>
            <a:fillRect/>
          </a:stretch>
        </p:blipFill>
        <p:spPr>
          <a:xfrm>
            <a:off x="10967720" y="191770"/>
            <a:ext cx="864870" cy="1066800"/>
          </a:xfrm>
          <a:prstGeom prst="ellipse">
            <a:avLst/>
          </a:prstGeom>
        </p:spPr>
      </p:pic>
      <p:grpSp>
        <p:nvGrpSpPr>
          <p:cNvPr id="2" name="组合 1"/>
          <p:cNvGrpSpPr/>
          <p:nvPr/>
        </p:nvGrpSpPr>
        <p:grpSpPr>
          <a:xfrm>
            <a:off x="499745" y="4403123"/>
            <a:ext cx="2197735" cy="1556231"/>
            <a:chOff x="773" y="5264"/>
            <a:chExt cx="4062" cy="3124"/>
          </a:xfrm>
        </p:grpSpPr>
        <p:sp>
          <p:nvSpPr>
            <p:cNvPr id="6" name="矩形 5"/>
            <p:cNvSpPr/>
            <p:nvPr>
              <p:custDataLst>
                <p:tags r:id="rId11"/>
              </p:custDataLst>
            </p:nvPr>
          </p:nvSpPr>
          <p:spPr>
            <a:xfrm>
              <a:off x="958" y="5840"/>
              <a:ext cx="3877" cy="254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7" name="矩形 6"/>
            <p:cNvSpPr/>
            <p:nvPr>
              <p:custDataLst>
                <p:tags r:id="rId12"/>
              </p:custDataLst>
            </p:nvPr>
          </p:nvSpPr>
          <p:spPr>
            <a:xfrm>
              <a:off x="773" y="5675"/>
              <a:ext cx="3877" cy="2548"/>
            </a:xfrm>
            <a:prstGeom prst="rect">
              <a:avLst/>
            </a:prstGeom>
            <a:solidFill>
              <a:schemeClr val="bg2"/>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8" name="矩形 7"/>
            <p:cNvSpPr/>
            <p:nvPr>
              <p:custDataLst>
                <p:tags r:id="rId13"/>
              </p:custDataLst>
            </p:nvPr>
          </p:nvSpPr>
          <p:spPr>
            <a:xfrm>
              <a:off x="2082" y="5306"/>
              <a:ext cx="1309" cy="655"/>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lnSpcReduction="10000"/>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9" name="文本框 8"/>
            <p:cNvSpPr txBox="1"/>
            <p:nvPr>
              <p:custDataLst>
                <p:tags r:id="rId14"/>
              </p:custDataLst>
            </p:nvPr>
          </p:nvSpPr>
          <p:spPr>
            <a:xfrm>
              <a:off x="2042" y="5264"/>
              <a:ext cx="1386" cy="750"/>
            </a:xfrm>
            <a:prstGeom prst="rect">
              <a:avLst/>
            </a:prstGeom>
            <a:noFill/>
          </p:spPr>
          <p:txBody>
            <a:bodyPr wrap="square" lIns="91440" tIns="45720" rIns="91440" bIns="45720" rtlCol="0">
              <a:normAutofit fontScale="45000"/>
            </a:bodyPr>
            <a:lstStyle/>
            <a:p>
              <a:pPr algn="ctr">
                <a:lnSpc>
                  <a:spcPct val="120000"/>
                </a:lnSpc>
              </a:pPr>
              <a:r>
                <a:rPr lang="zh-CN" altLang="en-US" sz="2800" b="1" dirty="0">
                  <a:solidFill>
                    <a:schemeClr val="bg1"/>
                  </a:solidFill>
                  <a:latin typeface="Arial" panose="020B0604020202090204" pitchFamily="34" charset="0"/>
                  <a:ea typeface="微软雅黑" charset="-122"/>
                  <a:sym typeface="Arial" panose="020B0604020202090204" pitchFamily="34" charset="0"/>
                </a:rPr>
                <a:t>储岱泽</a:t>
              </a:r>
              <a:endParaRPr lang="zh-CN" altLang="en-US" sz="2800" b="1" dirty="0">
                <a:solidFill>
                  <a:schemeClr val="bg1"/>
                </a:solidFill>
                <a:latin typeface="Arial" panose="020B0604020202090204" pitchFamily="34" charset="0"/>
                <a:ea typeface="微软雅黑" charset="-122"/>
                <a:sym typeface="Arial" panose="020B0604020202090204" pitchFamily="34" charset="0"/>
              </a:endParaRPr>
            </a:p>
          </p:txBody>
        </p:sp>
        <p:sp>
          <p:nvSpPr>
            <p:cNvPr id="12" name="文本框 11"/>
            <p:cNvSpPr txBox="1"/>
            <p:nvPr>
              <p:custDataLst>
                <p:tags r:id="rId15"/>
              </p:custDataLst>
            </p:nvPr>
          </p:nvSpPr>
          <p:spPr>
            <a:xfrm>
              <a:off x="832" y="6028"/>
              <a:ext cx="3737" cy="751"/>
            </a:xfrm>
            <a:prstGeom prst="rect">
              <a:avLst/>
            </a:prstGeom>
            <a:noFill/>
          </p:spPr>
          <p:txBody>
            <a:bodyPr wrap="square" lIns="91440" tIns="45720" rIns="91440" bIns="45720" rtlCol="0"/>
            <a:lstStyle>
              <a:defPPr>
                <a:defRPr lang="zh-CN"/>
              </a:defPPr>
              <a:lvl1pPr>
                <a:defRPr sz="2400" spc="200">
                  <a:latin typeface="微软雅黑" charset="-122"/>
                  <a:ea typeface="微软雅黑" charset="-122"/>
                </a:defRPr>
              </a:lvl1pPr>
            </a:lstStyle>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音乐情绪识别、</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UI设计、</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前端代码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p:txBody>
        </p:sp>
      </p:grpSp>
      <p:grpSp>
        <p:nvGrpSpPr>
          <p:cNvPr id="33" name="组合 32"/>
          <p:cNvGrpSpPr/>
          <p:nvPr/>
        </p:nvGrpSpPr>
        <p:grpSpPr>
          <a:xfrm>
            <a:off x="5323984" y="4440038"/>
            <a:ext cx="2136269" cy="1520958"/>
            <a:chOff x="6782" y="2463"/>
            <a:chExt cx="4555" cy="3242"/>
          </a:xfrm>
        </p:grpSpPr>
        <p:sp>
          <p:nvSpPr>
            <p:cNvPr id="13" name="矩形 12"/>
            <p:cNvSpPr/>
            <p:nvPr>
              <p:custDataLst>
                <p:tags r:id="rId16"/>
              </p:custDataLst>
            </p:nvPr>
          </p:nvSpPr>
          <p:spPr>
            <a:xfrm>
              <a:off x="7034" y="2818"/>
              <a:ext cx="4050" cy="2887"/>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15" name="矩形 14"/>
            <p:cNvSpPr/>
            <p:nvPr>
              <p:custDataLst>
                <p:tags r:id="rId17"/>
              </p:custDataLst>
            </p:nvPr>
          </p:nvSpPr>
          <p:spPr>
            <a:xfrm>
              <a:off x="6869" y="2818"/>
              <a:ext cx="4084" cy="2706"/>
            </a:xfrm>
            <a:prstGeom prst="rect">
              <a:avLst/>
            </a:prstGeom>
            <a:solidFill>
              <a:schemeClr val="bg2"/>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16" name="矩形 15"/>
            <p:cNvSpPr/>
            <p:nvPr>
              <p:custDataLst>
                <p:tags r:id="rId18"/>
              </p:custDataLst>
            </p:nvPr>
          </p:nvSpPr>
          <p:spPr>
            <a:xfrm>
              <a:off x="7969" y="2463"/>
              <a:ext cx="1458" cy="694"/>
            </a:xfrm>
            <a:prstGeom prst="rect">
              <a:avLst/>
            </a:prstGeom>
            <a:solidFill>
              <a:schemeClr val="accent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0000" lnSpcReduction="10000"/>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17" name="文本框 16"/>
            <p:cNvSpPr txBox="1"/>
            <p:nvPr>
              <p:custDataLst>
                <p:tags r:id="rId19"/>
              </p:custDataLst>
            </p:nvPr>
          </p:nvSpPr>
          <p:spPr>
            <a:xfrm>
              <a:off x="7964" y="2465"/>
              <a:ext cx="1534" cy="708"/>
            </a:xfrm>
            <a:prstGeom prst="rect">
              <a:avLst/>
            </a:prstGeom>
            <a:noFill/>
          </p:spPr>
          <p:txBody>
            <a:bodyPr wrap="square" lIns="91440" tIns="45720" rIns="91440" bIns="45720" rtlCol="0">
              <a:normAutofit fontScale="45000"/>
            </a:bodyPr>
            <a:lstStyle/>
            <a:p>
              <a:pPr algn="ctr">
                <a:lnSpc>
                  <a:spcPct val="120000"/>
                </a:lnSpc>
              </a:pPr>
              <a:r>
                <a:rPr lang="zh-CN" altLang="en-US" sz="2800" b="1" dirty="0">
                  <a:solidFill>
                    <a:schemeClr val="bg1"/>
                  </a:solidFill>
                  <a:latin typeface="Arial" panose="020B0604020202090204" pitchFamily="34" charset="0"/>
                  <a:ea typeface="微软雅黑" charset="-122"/>
                  <a:sym typeface="Arial" panose="020B0604020202090204" pitchFamily="34" charset="0"/>
                </a:rPr>
                <a:t>杨滕超</a:t>
              </a:r>
              <a:endParaRPr lang="zh-CN" altLang="en-US" sz="2800" b="1" dirty="0">
                <a:solidFill>
                  <a:schemeClr val="bg1"/>
                </a:solidFill>
                <a:latin typeface="Arial" panose="020B0604020202090204" pitchFamily="34" charset="0"/>
                <a:ea typeface="微软雅黑" charset="-122"/>
                <a:sym typeface="Arial" panose="020B0604020202090204" pitchFamily="34" charset="0"/>
              </a:endParaRPr>
            </a:p>
          </p:txBody>
        </p:sp>
        <p:sp>
          <p:nvSpPr>
            <p:cNvPr id="19" name="文本框 18"/>
            <p:cNvSpPr txBox="1"/>
            <p:nvPr>
              <p:custDataLst>
                <p:tags r:id="rId20"/>
              </p:custDataLst>
            </p:nvPr>
          </p:nvSpPr>
          <p:spPr>
            <a:xfrm>
              <a:off x="6782" y="3265"/>
              <a:ext cx="4555" cy="927"/>
            </a:xfrm>
            <a:prstGeom prst="rect">
              <a:avLst/>
            </a:prstGeom>
            <a:noFill/>
          </p:spPr>
          <p:txBody>
            <a:bodyPr wrap="square" lIns="91440" tIns="45720" rIns="91440" bIns="45720" rtlCol="0">
              <a:noAutofit/>
            </a:bodyPr>
            <a:lstStyle>
              <a:defPPr>
                <a:defRPr lang="zh-CN"/>
              </a:defPPr>
              <a:lvl1pPr>
                <a:defRPr sz="2400" spc="200">
                  <a:latin typeface="微软雅黑" charset="-122"/>
                  <a:ea typeface="微软雅黑" charset="-122"/>
                </a:defRPr>
              </a:lvl1pPr>
            </a:lstStyle>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架构设计、</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后端代码、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前端代码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p:txBody>
        </p:sp>
      </p:grpSp>
      <p:grpSp>
        <p:nvGrpSpPr>
          <p:cNvPr id="50" name="组合 49"/>
          <p:cNvGrpSpPr/>
          <p:nvPr/>
        </p:nvGrpSpPr>
        <p:grpSpPr>
          <a:xfrm>
            <a:off x="9627518" y="4462660"/>
            <a:ext cx="2318887" cy="1497354"/>
            <a:chOff x="12345" y="2200"/>
            <a:chExt cx="8450" cy="5455"/>
          </a:xfrm>
        </p:grpSpPr>
        <p:sp>
          <p:nvSpPr>
            <p:cNvPr id="20" name="矩形 19"/>
            <p:cNvSpPr/>
            <p:nvPr>
              <p:custDataLst>
                <p:tags r:id="rId21"/>
              </p:custDataLst>
            </p:nvPr>
          </p:nvSpPr>
          <p:spPr>
            <a:xfrm>
              <a:off x="13222" y="2982"/>
              <a:ext cx="7287" cy="4673"/>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1" name="矩形 20"/>
            <p:cNvSpPr/>
            <p:nvPr>
              <p:custDataLst>
                <p:tags r:id="rId22"/>
              </p:custDataLst>
            </p:nvPr>
          </p:nvSpPr>
          <p:spPr>
            <a:xfrm>
              <a:off x="12697" y="2818"/>
              <a:ext cx="7469" cy="4537"/>
            </a:xfrm>
            <a:prstGeom prst="rect">
              <a:avLst/>
            </a:prstGeom>
            <a:solidFill>
              <a:schemeClr val="bg2"/>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2" name="矩形 21"/>
            <p:cNvSpPr/>
            <p:nvPr>
              <p:custDataLst>
                <p:tags r:id="rId23"/>
              </p:custDataLst>
            </p:nvPr>
          </p:nvSpPr>
          <p:spPr>
            <a:xfrm>
              <a:off x="14704" y="2281"/>
              <a:ext cx="2490" cy="1108"/>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0000"/>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3" name="文本框 22"/>
            <p:cNvSpPr txBox="1"/>
            <p:nvPr>
              <p:custDataLst>
                <p:tags r:id="rId24"/>
              </p:custDataLst>
            </p:nvPr>
          </p:nvSpPr>
          <p:spPr>
            <a:xfrm>
              <a:off x="14787" y="2200"/>
              <a:ext cx="2393" cy="1284"/>
            </a:xfrm>
            <a:prstGeom prst="rect">
              <a:avLst/>
            </a:prstGeom>
            <a:noFill/>
          </p:spPr>
          <p:txBody>
            <a:bodyPr wrap="square" lIns="91440" tIns="45720" rIns="91440" bIns="45720" rtlCol="0">
              <a:normAutofit fontScale="45000"/>
            </a:bodyPr>
            <a:lstStyle/>
            <a:p>
              <a:pPr algn="ctr">
                <a:lnSpc>
                  <a:spcPct val="120000"/>
                </a:lnSpc>
              </a:pPr>
              <a:r>
                <a:rPr lang="zh-CN" altLang="en-US" sz="2800" b="1" dirty="0">
                  <a:solidFill>
                    <a:schemeClr val="bg1"/>
                  </a:solidFill>
                  <a:latin typeface="Arial" panose="020B0604020202090204" pitchFamily="34" charset="0"/>
                  <a:ea typeface="微软雅黑" charset="-122"/>
                  <a:sym typeface="Arial" panose="020B0604020202090204" pitchFamily="34" charset="0"/>
                </a:rPr>
                <a:t>马</a:t>
              </a:r>
              <a:r>
                <a:rPr lang="en-US" altLang="zh-CN" sz="2800" b="1" dirty="0">
                  <a:solidFill>
                    <a:schemeClr val="bg1"/>
                  </a:solidFill>
                  <a:latin typeface="Arial" panose="020B0604020202090204" pitchFamily="34" charset="0"/>
                  <a:ea typeface="微软雅黑" charset="-122"/>
                  <a:sym typeface="Arial" panose="020B0604020202090204" pitchFamily="34" charset="0"/>
                </a:rPr>
                <a:t> </a:t>
              </a:r>
              <a:r>
                <a:rPr lang="zh-CN" altLang="en-US" sz="2800" b="1" dirty="0">
                  <a:solidFill>
                    <a:schemeClr val="bg1"/>
                  </a:solidFill>
                  <a:latin typeface="Arial" panose="020B0604020202090204" pitchFamily="34" charset="0"/>
                  <a:ea typeface="微软雅黑" charset="-122"/>
                  <a:sym typeface="Arial" panose="020B0604020202090204" pitchFamily="34" charset="0"/>
                </a:rPr>
                <a:t>威</a:t>
              </a:r>
              <a:endParaRPr lang="zh-CN" altLang="en-US" sz="2800" b="1" dirty="0">
                <a:solidFill>
                  <a:schemeClr val="bg1"/>
                </a:solidFill>
                <a:latin typeface="Arial" panose="020B0604020202090204" pitchFamily="34" charset="0"/>
                <a:ea typeface="微软雅黑" charset="-122"/>
                <a:sym typeface="Arial" panose="020B0604020202090204" pitchFamily="34" charset="0"/>
              </a:endParaRPr>
            </a:p>
          </p:txBody>
        </p:sp>
        <p:sp>
          <p:nvSpPr>
            <p:cNvPr id="25" name="文本框 24"/>
            <p:cNvSpPr txBox="1"/>
            <p:nvPr>
              <p:custDataLst>
                <p:tags r:id="rId25"/>
              </p:custDataLst>
            </p:nvPr>
          </p:nvSpPr>
          <p:spPr>
            <a:xfrm>
              <a:off x="12345" y="3519"/>
              <a:ext cx="8450" cy="1286"/>
            </a:xfrm>
            <a:prstGeom prst="rect">
              <a:avLst/>
            </a:prstGeom>
            <a:noFill/>
          </p:spPr>
          <p:txBody>
            <a:bodyPr wrap="square" lIns="91440" tIns="45720" rIns="91440" bIns="45720" rtlCol="0">
              <a:noAutofit/>
            </a:bodyPr>
            <a:lstStyle>
              <a:defPPr>
                <a:defRPr lang="zh-CN"/>
              </a:defPPr>
              <a:lvl1pPr>
                <a:defRPr sz="2400" spc="200">
                  <a:latin typeface="微软雅黑" charset="-122"/>
                  <a:ea typeface="微软雅黑" charset="-122"/>
                </a:defRPr>
              </a:lvl1pPr>
            </a:lstStyle>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项目部署、</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前端代码、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marL="0" indent="0" algn="ctr">
                <a:lnSpc>
                  <a:spcPct val="120000"/>
                </a:lnSpc>
                <a:spcBef>
                  <a:spcPts val="0"/>
                </a:spcBef>
                <a:spcAft>
                  <a:spcPts val="0"/>
                </a:spcAft>
                <a:buSzPct val="100000"/>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后端代码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p:txBody>
        </p:sp>
      </p:grpSp>
      <p:grpSp>
        <p:nvGrpSpPr>
          <p:cNvPr id="47" name="组合 46"/>
          <p:cNvGrpSpPr/>
          <p:nvPr/>
        </p:nvGrpSpPr>
        <p:grpSpPr>
          <a:xfrm>
            <a:off x="2937510" y="4421284"/>
            <a:ext cx="2157095" cy="1538698"/>
            <a:chOff x="4881" y="6267"/>
            <a:chExt cx="4023" cy="3138"/>
          </a:xfrm>
        </p:grpSpPr>
        <p:sp>
          <p:nvSpPr>
            <p:cNvPr id="26" name="矩形 25"/>
            <p:cNvSpPr/>
            <p:nvPr>
              <p:custDataLst>
                <p:tags r:id="rId26"/>
              </p:custDataLst>
            </p:nvPr>
          </p:nvSpPr>
          <p:spPr>
            <a:xfrm>
              <a:off x="4920" y="6726"/>
              <a:ext cx="3984" cy="2679"/>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7" name="矩形 26"/>
            <p:cNvSpPr/>
            <p:nvPr>
              <p:custDataLst>
                <p:tags r:id="rId27"/>
              </p:custDataLst>
            </p:nvPr>
          </p:nvSpPr>
          <p:spPr>
            <a:xfrm>
              <a:off x="4881" y="6647"/>
              <a:ext cx="3879" cy="2590"/>
            </a:xfrm>
            <a:prstGeom prst="rect">
              <a:avLst/>
            </a:prstGeom>
            <a:solidFill>
              <a:schemeClr val="bg2"/>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8" name="矩形 27"/>
            <p:cNvSpPr/>
            <p:nvPr>
              <p:custDataLst>
                <p:tags r:id="rId28"/>
              </p:custDataLst>
            </p:nvPr>
          </p:nvSpPr>
          <p:spPr>
            <a:xfrm>
              <a:off x="6077" y="6273"/>
              <a:ext cx="1400" cy="708"/>
            </a:xfrm>
            <a:prstGeom prst="rect">
              <a:avLst/>
            </a:prstGeom>
            <a:solidFill>
              <a:schemeClr val="accent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20000"/>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29" name="文本框 28"/>
            <p:cNvSpPr txBox="1"/>
            <p:nvPr>
              <p:custDataLst>
                <p:tags r:id="rId29"/>
              </p:custDataLst>
            </p:nvPr>
          </p:nvSpPr>
          <p:spPr>
            <a:xfrm>
              <a:off x="6166" y="6267"/>
              <a:ext cx="1322" cy="765"/>
            </a:xfrm>
            <a:prstGeom prst="rect">
              <a:avLst/>
            </a:prstGeom>
            <a:noFill/>
          </p:spPr>
          <p:txBody>
            <a:bodyPr wrap="square" lIns="91440" tIns="45720" rIns="91440" bIns="45720" rtlCol="0"/>
            <a:lstStyle/>
            <a:p>
              <a:pPr algn="ctr">
                <a:lnSpc>
                  <a:spcPct val="120000"/>
                </a:lnSpc>
              </a:pPr>
              <a:r>
                <a:rPr lang="zh-CN" altLang="en-US" sz="1200" b="1" dirty="0">
                  <a:solidFill>
                    <a:schemeClr val="bg1"/>
                  </a:solidFill>
                  <a:latin typeface="Arial" panose="020B0604020202090204" pitchFamily="34" charset="0"/>
                  <a:ea typeface="微软雅黑" charset="-122"/>
                  <a:sym typeface="Arial" panose="020B0604020202090204" pitchFamily="34" charset="0"/>
                </a:rPr>
                <a:t>苏家铭</a:t>
              </a:r>
              <a:endParaRPr lang="zh-CN" altLang="en-US" sz="1200" b="1" dirty="0">
                <a:solidFill>
                  <a:schemeClr val="bg1"/>
                </a:solidFill>
                <a:latin typeface="Arial" panose="020B0604020202090204" pitchFamily="34" charset="0"/>
                <a:ea typeface="微软雅黑" charset="-122"/>
                <a:sym typeface="Arial" panose="020B0604020202090204" pitchFamily="34" charset="0"/>
              </a:endParaRPr>
            </a:p>
          </p:txBody>
        </p:sp>
        <p:sp>
          <p:nvSpPr>
            <p:cNvPr id="31" name="文本框 30"/>
            <p:cNvSpPr txBox="1"/>
            <p:nvPr>
              <p:custDataLst>
                <p:tags r:id="rId30"/>
              </p:custDataLst>
            </p:nvPr>
          </p:nvSpPr>
          <p:spPr>
            <a:xfrm>
              <a:off x="4967" y="7070"/>
              <a:ext cx="3830" cy="848"/>
            </a:xfrm>
            <a:prstGeom prst="rect">
              <a:avLst/>
            </a:prstGeom>
            <a:noFill/>
          </p:spPr>
          <p:txBody>
            <a:bodyPr wrap="square" lIns="91440" tIns="45720" rIns="91440" bIns="45720" rtlCol="0"/>
            <a:lstStyle>
              <a:defPPr>
                <a:defRPr lang="zh-CN"/>
              </a:defPPr>
              <a:lvl1pPr>
                <a:defRPr sz="2400" spc="200">
                  <a:latin typeface="微软雅黑" charset="-122"/>
                  <a:ea typeface="微软雅黑" charset="-122"/>
                </a:defRPr>
              </a:lvl1pPr>
            </a:lstStyle>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前端代码、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文档撰写、</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后端代码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p:txBody>
        </p:sp>
      </p:grpSp>
      <p:grpSp>
        <p:nvGrpSpPr>
          <p:cNvPr id="49" name="组合 48"/>
          <p:cNvGrpSpPr/>
          <p:nvPr/>
        </p:nvGrpSpPr>
        <p:grpSpPr>
          <a:xfrm>
            <a:off x="7479030" y="4436745"/>
            <a:ext cx="2115820" cy="1537333"/>
            <a:chOff x="9177" y="5985"/>
            <a:chExt cx="3332" cy="2421"/>
          </a:xfrm>
        </p:grpSpPr>
        <p:grpSp>
          <p:nvGrpSpPr>
            <p:cNvPr id="10" name="组合 9"/>
            <p:cNvGrpSpPr/>
            <p:nvPr/>
          </p:nvGrpSpPr>
          <p:grpSpPr>
            <a:xfrm>
              <a:off x="9247" y="5985"/>
              <a:ext cx="3262" cy="2421"/>
              <a:chOff x="9827" y="5799"/>
              <a:chExt cx="5248" cy="7444"/>
            </a:xfrm>
          </p:grpSpPr>
          <p:sp>
            <p:nvSpPr>
              <p:cNvPr id="32" name="矩形 31"/>
              <p:cNvSpPr/>
              <p:nvPr>
                <p:custDataLst>
                  <p:tags r:id="rId31"/>
                </p:custDataLst>
              </p:nvPr>
            </p:nvSpPr>
            <p:spPr>
              <a:xfrm>
                <a:off x="10012" y="6685"/>
                <a:ext cx="5063" cy="6558"/>
              </a:xfrm>
              <a:prstGeom prst="rect">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14" name="矩形 13"/>
              <p:cNvSpPr/>
              <p:nvPr>
                <p:custDataLst>
                  <p:tags r:id="rId32"/>
                </p:custDataLst>
              </p:nvPr>
            </p:nvSpPr>
            <p:spPr>
              <a:xfrm>
                <a:off x="9827" y="6681"/>
                <a:ext cx="5063" cy="6165"/>
              </a:xfrm>
              <a:prstGeom prst="rect">
                <a:avLst/>
              </a:prstGeom>
              <a:solidFill>
                <a:schemeClr val="bg2"/>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34" name="矩形 33"/>
              <p:cNvSpPr/>
              <p:nvPr>
                <p:custDataLst>
                  <p:tags r:id="rId33"/>
                </p:custDataLst>
              </p:nvPr>
            </p:nvSpPr>
            <p:spPr>
              <a:xfrm>
                <a:off x="11435" y="5799"/>
                <a:ext cx="1730" cy="1676"/>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20000"/>
              </a:bodyPr>
              <a:lstStyle/>
              <a:p>
                <a:pPr algn="ctr">
                  <a:lnSpc>
                    <a:spcPct val="120000"/>
                  </a:lnSpc>
                </a:pPr>
                <a:endParaRPr kumimoji="1" lang="zh-CN" altLang="en-US" sz="1600" b="1">
                  <a:solidFill>
                    <a:schemeClr val="bg1"/>
                  </a:solidFill>
                  <a:latin typeface="Arial" panose="020B0604020202090204" pitchFamily="34" charset="0"/>
                  <a:ea typeface="微软雅黑" charset="-122"/>
                  <a:sym typeface="Arial" panose="020B0604020202090204" pitchFamily="34" charset="0"/>
                </a:endParaRPr>
              </a:p>
            </p:txBody>
          </p:sp>
          <p:sp>
            <p:nvSpPr>
              <p:cNvPr id="35" name="文本框 34"/>
              <p:cNvSpPr txBox="1"/>
              <p:nvPr>
                <p:custDataLst>
                  <p:tags r:id="rId34"/>
                </p:custDataLst>
              </p:nvPr>
            </p:nvSpPr>
            <p:spPr>
              <a:xfrm>
                <a:off x="11499" y="5803"/>
                <a:ext cx="1787" cy="1706"/>
              </a:xfrm>
              <a:prstGeom prst="rect">
                <a:avLst/>
              </a:prstGeom>
              <a:noFill/>
            </p:spPr>
            <p:txBody>
              <a:bodyPr wrap="square" lIns="91440" tIns="45720" rIns="91440" bIns="45720" rtlCol="0">
                <a:normAutofit fontScale="45000"/>
              </a:bodyPr>
              <a:lstStyle/>
              <a:p>
                <a:pPr algn="ctr">
                  <a:lnSpc>
                    <a:spcPct val="120000"/>
                  </a:lnSpc>
                </a:pPr>
                <a:r>
                  <a:rPr lang="zh-CN" altLang="en-US" sz="2800" b="1" dirty="0">
                    <a:solidFill>
                      <a:schemeClr val="bg1"/>
                    </a:solidFill>
                    <a:latin typeface="Arial" panose="020B0604020202090204" pitchFamily="34" charset="0"/>
                    <a:ea typeface="微软雅黑" charset="-122"/>
                    <a:sym typeface="Arial" panose="020B0604020202090204" pitchFamily="34" charset="0"/>
                  </a:rPr>
                  <a:t>莫益萌</a:t>
                </a:r>
                <a:endParaRPr lang="zh-CN" altLang="en-US" sz="2800" b="1" dirty="0">
                  <a:solidFill>
                    <a:schemeClr val="bg1"/>
                  </a:solidFill>
                  <a:latin typeface="Arial" panose="020B0604020202090204" pitchFamily="34" charset="0"/>
                  <a:ea typeface="微软雅黑" charset="-122"/>
                  <a:sym typeface="Arial" panose="020B0604020202090204" pitchFamily="34" charset="0"/>
                </a:endParaRPr>
              </a:p>
            </p:txBody>
          </p:sp>
        </p:grpSp>
        <p:sp>
          <p:nvSpPr>
            <p:cNvPr id="40" name="文本框 39"/>
            <p:cNvSpPr txBox="1"/>
            <p:nvPr>
              <p:custDataLst>
                <p:tags r:id="rId35"/>
              </p:custDataLst>
            </p:nvPr>
          </p:nvSpPr>
          <p:spPr>
            <a:xfrm>
              <a:off x="9177" y="6553"/>
              <a:ext cx="3302" cy="533"/>
            </a:xfrm>
            <a:prstGeom prst="rect">
              <a:avLst/>
            </a:prstGeom>
            <a:noFill/>
          </p:spPr>
          <p:txBody>
            <a:bodyPr wrap="square" lIns="91440" tIns="45720" rIns="91440" bIns="45720" rtlCol="0">
              <a:noAutofit/>
            </a:bodyPr>
            <a:lstStyle>
              <a:defPPr>
                <a:defRPr lang="zh-CN"/>
              </a:defPPr>
              <a:lvl1pPr>
                <a:defRPr sz="2400" spc="200">
                  <a:latin typeface="微软雅黑" charset="-122"/>
                  <a:ea typeface="微软雅黑" charset="-122"/>
                </a:defRPr>
              </a:lvl1pPr>
            </a:lstStyle>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后端代码、</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推荐算法、</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a:p>
              <a:pPr algn="ctr">
                <a:lnSpc>
                  <a:spcPct val="120000"/>
                </a:lnSpc>
              </a:pPr>
              <a:r>
                <a:rPr lang="zh-CN" altLang="en-US" sz="1400" b="1">
                  <a:solidFill>
                    <a:schemeClr val="tx1">
                      <a:lumMod val="75000"/>
                      <a:lumOff val="25000"/>
                    </a:schemeClr>
                  </a:solidFill>
                  <a:uFillTx/>
                  <a:latin typeface="Arial" panose="020B0604020202090204" pitchFamily="34" charset="0"/>
                  <a:sym typeface="Arial" panose="020B0604020202090204" pitchFamily="34" charset="0"/>
                </a:rPr>
                <a:t>架构设计</a:t>
              </a:r>
              <a:endParaRPr lang="zh-CN" altLang="en-US" sz="1400" b="1">
                <a:solidFill>
                  <a:schemeClr val="tx1">
                    <a:lumMod val="75000"/>
                    <a:lumOff val="25000"/>
                  </a:schemeClr>
                </a:solidFill>
                <a:uFillTx/>
                <a:latin typeface="Arial" panose="020B0604020202090204" pitchFamily="34" charset="0"/>
                <a:sym typeface="Arial" panose="020B0604020202090204" pitchFamily="34" charset="0"/>
              </a:endParaRPr>
            </a:p>
          </p:txBody>
        </p:sp>
      </p:grpSp>
      <p:pic>
        <p:nvPicPr>
          <p:cNvPr id="51" name="图片 50" descr="E:\MusicEmo\电院立项\QQ图片20220406183451.jpgQQ图片20220406183451"/>
          <p:cNvPicPr>
            <a:picLocks noChangeAspect="1"/>
          </p:cNvPicPr>
          <p:nvPr>
            <p:custDataLst>
              <p:tags r:id="rId36"/>
            </p:custDataLst>
          </p:nvPr>
        </p:nvPicPr>
        <p:blipFill rotWithShape="1">
          <a:blip r:embed="rId37"/>
          <a:srcRect l="5427" t="21534" r="55338" b="12136"/>
          <a:stretch>
            <a:fillRect/>
          </a:stretch>
        </p:blipFill>
        <p:spPr>
          <a:xfrm>
            <a:off x="708025" y="1991995"/>
            <a:ext cx="1789430" cy="2273300"/>
          </a:xfrm>
          <a:prstGeom prst="rect">
            <a:avLst/>
          </a:prstGeom>
        </p:spPr>
      </p:pic>
      <p:pic>
        <p:nvPicPr>
          <p:cNvPr id="52" name="图片 51"/>
          <p:cNvPicPr>
            <a:picLocks noChangeAspect="1"/>
          </p:cNvPicPr>
          <p:nvPr>
            <p:custDataLst>
              <p:tags r:id="rId38"/>
            </p:custDataLst>
          </p:nvPr>
        </p:nvPicPr>
        <p:blipFill>
          <a:blip r:embed="rId39"/>
          <a:srcRect r="1742" b="4862"/>
          <a:stretch>
            <a:fillRect/>
          </a:stretch>
        </p:blipFill>
        <p:spPr>
          <a:xfrm>
            <a:off x="3039110" y="1996440"/>
            <a:ext cx="1739900" cy="2273300"/>
          </a:xfrm>
          <a:prstGeom prst="rect">
            <a:avLst/>
          </a:prstGeom>
        </p:spPr>
      </p:pic>
      <p:pic>
        <p:nvPicPr>
          <p:cNvPr id="53" name="图片 52"/>
          <p:cNvPicPr>
            <a:picLocks noChangeAspect="1"/>
          </p:cNvPicPr>
          <p:nvPr>
            <p:custDataLst>
              <p:tags r:id="rId40"/>
            </p:custDataLst>
          </p:nvPr>
        </p:nvPicPr>
        <p:blipFill>
          <a:blip r:embed="rId41"/>
          <a:stretch>
            <a:fillRect/>
          </a:stretch>
        </p:blipFill>
        <p:spPr>
          <a:xfrm>
            <a:off x="7596505" y="2000885"/>
            <a:ext cx="1788160" cy="2268855"/>
          </a:xfrm>
          <a:prstGeom prst="rect">
            <a:avLst/>
          </a:prstGeom>
        </p:spPr>
      </p:pic>
      <p:pic>
        <p:nvPicPr>
          <p:cNvPr id="54" name="图片 53"/>
          <p:cNvPicPr>
            <a:picLocks noChangeAspect="1"/>
          </p:cNvPicPr>
          <p:nvPr>
            <p:custDataLst>
              <p:tags r:id="rId42"/>
            </p:custDataLst>
          </p:nvPr>
        </p:nvPicPr>
        <p:blipFill>
          <a:blip r:embed="rId43"/>
          <a:stretch>
            <a:fillRect/>
          </a:stretch>
        </p:blipFill>
        <p:spPr>
          <a:xfrm>
            <a:off x="5375910" y="1991995"/>
            <a:ext cx="1885315" cy="2265045"/>
          </a:xfrm>
          <a:prstGeom prst="rect">
            <a:avLst/>
          </a:prstGeom>
        </p:spPr>
      </p:pic>
      <p:pic>
        <p:nvPicPr>
          <p:cNvPr id="55" name="图片 54"/>
          <p:cNvPicPr>
            <a:picLocks noChangeAspect="1"/>
          </p:cNvPicPr>
          <p:nvPr>
            <p:custDataLst>
              <p:tags r:id="rId44"/>
            </p:custDataLst>
          </p:nvPr>
        </p:nvPicPr>
        <p:blipFill>
          <a:blip r:embed="rId45"/>
          <a:stretch>
            <a:fillRect/>
          </a:stretch>
        </p:blipFill>
        <p:spPr>
          <a:xfrm>
            <a:off x="9867900" y="1991995"/>
            <a:ext cx="1659890" cy="2265045"/>
          </a:xfrm>
          <a:prstGeom prst="rect">
            <a:avLst/>
          </a:prstGeom>
        </p:spPr>
      </p:pic>
    </p:spTree>
    <p:custDataLst>
      <p:tags r:id="rId4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Part04</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dirty="0"/>
              <a:t>项目规划</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srcRect r="76895"/>
            <a:stretch>
              <a:fillRect/>
            </a:stretch>
          </p:blipFill>
          <p:spPr>
            <a:xfrm>
              <a:off x="2211814" y="-53093"/>
              <a:ext cx="778994" cy="960741"/>
            </a:xfrm>
            <a:prstGeom prst="ellipse">
              <a:avLst/>
            </a:prstGeom>
          </p:spPr>
        </p:pic>
      </p:grpSp>
      <p:grpSp>
        <p:nvGrpSpPr>
          <p:cNvPr id="9" name="组合 8"/>
          <p:cNvGrpSpPr/>
          <p:nvPr/>
        </p:nvGrpSpPr>
        <p:grpSpPr>
          <a:xfrm>
            <a:off x="5473065" y="3597275"/>
            <a:ext cx="3293745" cy="306070"/>
            <a:chOff x="8619" y="5665"/>
            <a:chExt cx="5187" cy="482"/>
          </a:xfrm>
        </p:grpSpPr>
        <p:grpSp>
          <p:nvGrpSpPr>
            <p:cNvPr id="12" name="组合 11"/>
            <p:cNvGrpSpPr/>
            <p:nvPr/>
          </p:nvGrpSpPr>
          <p:grpSpPr>
            <a:xfrm>
              <a:off x="8619" y="5665"/>
              <a:ext cx="3376" cy="483"/>
              <a:chOff x="8619" y="5665"/>
              <a:chExt cx="3376" cy="483"/>
            </a:xfrm>
          </p:grpSpPr>
          <p:sp>
            <p:nvSpPr>
              <p:cNvPr id="7" name="文本框 6"/>
              <p:cNvSpPr txBox="1"/>
              <p:nvPr/>
            </p:nvSpPr>
            <p:spPr>
              <a:xfrm>
                <a:off x="8619"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经费预算</a:t>
                </a:r>
                <a:endParaRPr lang="zh-CN" altLang="en-US" sz="1400">
                  <a:latin typeface="宋体" charset="0"/>
                  <a:ea typeface="宋体" charset="0"/>
                </a:endParaRPr>
              </a:p>
            </p:txBody>
          </p:sp>
          <p:sp>
            <p:nvSpPr>
              <p:cNvPr id="10" name="文本框 9"/>
              <p:cNvSpPr txBox="1"/>
              <p:nvPr>
                <p:custDataLst>
                  <p:tags r:id="rId7"/>
                </p:custDataLst>
              </p:nvPr>
            </p:nvSpPr>
            <p:spPr>
              <a:xfrm>
                <a:off x="10307"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项目安排</a:t>
                </a:r>
                <a:endParaRPr lang="zh-CN" altLang="en-US" sz="1400">
                  <a:latin typeface="宋体" charset="0"/>
                  <a:ea typeface="宋体" charset="0"/>
                </a:endParaRPr>
              </a:p>
            </p:txBody>
          </p:sp>
        </p:grpSp>
        <p:sp>
          <p:nvSpPr>
            <p:cNvPr id="2" name="文本框 1"/>
            <p:cNvSpPr txBox="1"/>
            <p:nvPr>
              <p:custDataLst>
                <p:tags r:id="rId8"/>
              </p:custDataLst>
            </p:nvPr>
          </p:nvSpPr>
          <p:spPr>
            <a:xfrm>
              <a:off x="12118" y="5665"/>
              <a:ext cx="1688" cy="483"/>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预期成果</a:t>
              </a:r>
              <a:endParaRPr lang="zh-CN" altLang="en-US" sz="1400">
                <a:latin typeface="宋体" charset="0"/>
                <a:ea typeface="宋体" charset="0"/>
              </a:endParaRPr>
            </a:p>
          </p:txBody>
        </p:sp>
      </p:grpSp>
    </p:spTree>
    <p:custDataLst>
      <p:tags r:id="rId9"/>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经费预算</a:t>
            </a:r>
            <a:endParaRPr lang="zh-CN" altLang="en-US" sz="3200" b="1" spc="150" dirty="0">
              <a:ln w="3175">
                <a:noFill/>
                <a:prstDash val="dash"/>
              </a:ln>
              <a:solidFill>
                <a:schemeClr val="tx2">
                  <a:lumMod val="50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graphicFrame>
        <p:nvGraphicFramePr>
          <p:cNvPr id="16" name="表格 15"/>
          <p:cNvGraphicFramePr>
            <a:graphicFrameLocks noGrp="1"/>
          </p:cNvGraphicFramePr>
          <p:nvPr>
            <p:custDataLst>
              <p:tags r:id="rId11"/>
            </p:custDataLst>
          </p:nvPr>
        </p:nvGraphicFramePr>
        <p:xfrm>
          <a:off x="892810" y="869315"/>
          <a:ext cx="10259060" cy="5574030"/>
        </p:xfrm>
        <a:graphic>
          <a:graphicData uri="http://schemas.openxmlformats.org/drawingml/2006/table">
            <a:tbl>
              <a:tblPr firstRow="1" bandRow="1">
                <a:tableStyleId>{F2DE63D5-997A-4646-A377-4702673A728D}</a:tableStyleId>
              </a:tblPr>
              <a:tblGrid>
                <a:gridCol w="3824605"/>
                <a:gridCol w="2520315"/>
                <a:gridCol w="3914140"/>
              </a:tblGrid>
              <a:tr h="534035">
                <a:tc>
                  <a:txBody>
                    <a:bodyPr/>
                    <a:p>
                      <a:pPr algn="ctr" fontAlgn="auto">
                        <a:lnSpc>
                          <a:spcPct val="120000"/>
                        </a:lnSpc>
                      </a:pPr>
                      <a:r>
                        <a:rPr lang="zh-CN" altLang="en-US" sz="2400" b="1" spc="120" baseline="0" dirty="0">
                          <a:solidFill>
                            <a:srgbClr val="000000"/>
                          </a:solidFill>
                          <a:uFillTx/>
                          <a:latin typeface="宋体" pitchFamily="2" charset="-122"/>
                          <a:ea typeface="宋体" pitchFamily="2" charset="-122"/>
                        </a:rPr>
                        <a:t>开支科目</a:t>
                      </a:r>
                      <a:endParaRPr lang="zh-CN" altLang="en-US" sz="2400" b="1" spc="120" baseline="0" dirty="0">
                        <a:solidFill>
                          <a:srgbClr val="000000"/>
                        </a:solidFill>
                        <a:uFillTx/>
                        <a:latin typeface="宋体" pitchFamily="2" charset="-122"/>
                        <a:ea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38100">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400" b="1" spc="120" baseline="0" dirty="0">
                          <a:solidFill>
                            <a:srgbClr val="000000"/>
                          </a:solidFill>
                          <a:uFillTx/>
                          <a:latin typeface="宋体" pitchFamily="2" charset="-122"/>
                          <a:ea typeface="宋体" pitchFamily="2" charset="-122"/>
                        </a:rPr>
                        <a:t>经费预算（元）</a:t>
                      </a:r>
                      <a:endParaRPr lang="zh-CN" altLang="en-US" sz="2400" b="1" spc="120" baseline="0" dirty="0">
                        <a:solidFill>
                          <a:srgbClr val="000000"/>
                        </a:solidFill>
                        <a:uFillTx/>
                        <a:latin typeface="宋体" pitchFamily="2" charset="-122"/>
                        <a:ea typeface="宋体" pitchFamily="2" charset="-122"/>
                      </a:endParaRPr>
                    </a:p>
                  </a:txBody>
                  <a:tcPr marL="88900" marR="88900" marT="47625" marB="47625" anchor="ctr">
                    <a:lnL w="9525">
                      <a:solidFill>
                        <a:schemeClr val="accent2"/>
                      </a:solidFill>
                      <a:prstDash val="solid"/>
                    </a:lnL>
                    <a:lnR w="9525">
                      <a:solidFill>
                        <a:schemeClr val="accent2"/>
                      </a:solidFill>
                      <a:prstDash val="solid"/>
                    </a:lnR>
                    <a:lnT w="38100">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sz="2400" spc="120" baseline="0" dirty="0">
                          <a:solidFill>
                            <a:srgbClr val="000000"/>
                          </a:solidFill>
                          <a:uFillTx/>
                          <a:latin typeface="宋体" pitchFamily="2" charset="-122"/>
                          <a:ea typeface="宋体" pitchFamily="2" charset="-122"/>
                        </a:rPr>
                        <a:t>主要用途</a:t>
                      </a:r>
                      <a:endParaRPr lang="zh-CN" sz="2400" b="0" spc="120" baseline="0" dirty="0">
                        <a:solidFill>
                          <a:srgbClr val="000000"/>
                        </a:solidFill>
                        <a:uFillTx/>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38100">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72770">
                <a:tc>
                  <a:txBody>
                    <a:bodyPr/>
                    <a:p>
                      <a:pPr algn="ctr" fontAlgn="auto">
                        <a:lnSpc>
                          <a:spcPct val="120000"/>
                        </a:lnSpc>
                      </a:pPr>
                      <a:r>
                        <a:rPr lang="zh-CN" altLang="en-US" sz="2000" b="1" spc="120" baseline="0" dirty="0">
                          <a:solidFill>
                            <a:srgbClr val="000000"/>
                          </a:solidFill>
                          <a:latin typeface="宋体" pitchFamily="2" charset="-122"/>
                          <a:ea typeface="宋体" pitchFamily="2" charset="-122"/>
                          <a:cs typeface="宋体" pitchFamily="2" charset="-122"/>
                        </a:rPr>
                        <a:t>申请经费 </a:t>
                      </a:r>
                      <a:endParaRPr lang="zh-CN" altLang="en-US" sz="2000" b="1"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en-US" altLang="zh-CN" sz="2000" b="0" spc="120" baseline="0" dirty="0">
                          <a:solidFill>
                            <a:srgbClr val="000000"/>
                          </a:solidFill>
                          <a:latin typeface="宋体" pitchFamily="2" charset="-122"/>
                          <a:ea typeface="宋体" pitchFamily="2" charset="-122"/>
                        </a:rPr>
                        <a:t>3000</a:t>
                      </a:r>
                      <a:endParaRPr lang="en-US" altLang="zh-CN"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000" b="0" spc="120" baseline="0" dirty="0">
                          <a:solidFill>
                            <a:srgbClr val="000000"/>
                          </a:solidFill>
                          <a:latin typeface="宋体" pitchFamily="2" charset="-122"/>
                          <a:ea typeface="宋体" pitchFamily="2" charset="-122"/>
                        </a:rPr>
                        <a:t>如下所示</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826770">
                <a:tc>
                  <a:txBody>
                    <a:bodyPr/>
                    <a:p>
                      <a:pPr algn="ctr" fontAlgn="auto">
                        <a:lnSpc>
                          <a:spcPct val="120000"/>
                        </a:lnSpc>
                      </a:pPr>
                      <a:r>
                        <a:rPr lang="zh-CN" altLang="en-US" sz="2000" b="1" spc="120" baseline="0" dirty="0">
                          <a:solidFill>
                            <a:srgbClr val="000000"/>
                          </a:solidFill>
                          <a:latin typeface="宋体" pitchFamily="2" charset="-122"/>
                          <a:ea typeface="宋体" pitchFamily="2" charset="-122"/>
                          <a:cs typeface="宋体" pitchFamily="2" charset="-122"/>
                        </a:rPr>
                        <a:t>交通费 </a:t>
                      </a:r>
                      <a:endParaRPr lang="zh-CN" altLang="en-US" sz="2000" b="1"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en-US" altLang="zh-CN" sz="2000" spc="120" dirty="0">
                          <a:solidFill>
                            <a:srgbClr val="000000"/>
                          </a:solidFill>
                          <a:latin typeface="宋体" pitchFamily="2" charset="-122"/>
                          <a:ea typeface="宋体" pitchFamily="2" charset="-122"/>
                          <a:sym typeface="+mn-ea"/>
                        </a:rPr>
                        <a:t>200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000" b="0" spc="120" baseline="0" dirty="0">
                          <a:solidFill>
                            <a:srgbClr val="000000"/>
                          </a:solidFill>
                          <a:latin typeface="宋体" pitchFamily="2" charset="-122"/>
                          <a:ea typeface="宋体" pitchFamily="2" charset="-122"/>
                        </a:rPr>
                        <a:t>外出到相关音乐公司学习</a:t>
                      </a:r>
                      <a:r>
                        <a:rPr lang="zh-CN" altLang="en-US" sz="2000" b="0" spc="120" baseline="0" dirty="0">
                          <a:solidFill>
                            <a:srgbClr val="000000"/>
                          </a:solidFill>
                          <a:latin typeface="宋体" pitchFamily="2" charset="-122"/>
                          <a:ea typeface="宋体" pitchFamily="2" charset="-122"/>
                        </a:rPr>
                        <a:t>交流</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826770">
                <a:tc>
                  <a:txBody>
                    <a:bodyPr/>
                    <a:p>
                      <a:pPr algn="ctr" fontAlgn="auto">
                        <a:lnSpc>
                          <a:spcPct val="120000"/>
                        </a:lnSpc>
                      </a:pPr>
                      <a:r>
                        <a:rPr lang="zh-CN" altLang="en-US" sz="2000" b="1" spc="120" baseline="0" dirty="0">
                          <a:solidFill>
                            <a:srgbClr val="000000"/>
                          </a:solidFill>
                          <a:latin typeface="宋体" pitchFamily="2" charset="-122"/>
                          <a:ea typeface="宋体" pitchFamily="2" charset="-122"/>
                          <a:cs typeface="宋体" pitchFamily="2" charset="-122"/>
                        </a:rPr>
                        <a:t>图书资料费 </a:t>
                      </a:r>
                      <a:endParaRPr lang="zh-CN" altLang="en-US" sz="2000" b="1"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en-US" altLang="zh-CN" sz="2000" spc="120" dirty="0">
                          <a:solidFill>
                            <a:srgbClr val="000000"/>
                          </a:solidFill>
                          <a:latin typeface="宋体" pitchFamily="2" charset="-122"/>
                          <a:ea typeface="宋体" pitchFamily="2" charset="-122"/>
                          <a:sym typeface="+mn-ea"/>
                        </a:rPr>
                        <a:t>200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000" b="0" spc="120" baseline="0" dirty="0">
                          <a:solidFill>
                            <a:srgbClr val="000000"/>
                          </a:solidFill>
                          <a:latin typeface="宋体" pitchFamily="2" charset="-122"/>
                          <a:ea typeface="宋体" pitchFamily="2" charset="-122"/>
                        </a:rPr>
                        <a:t>购买相关图书资料，购买网上相应资料</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22605">
                <a:tc>
                  <a:txBody>
                    <a:bodyPr/>
                    <a:p>
                      <a:pPr algn="ctr" fontAlgn="auto">
                        <a:lnSpc>
                          <a:spcPct val="120000"/>
                        </a:lnSpc>
                      </a:pPr>
                      <a:r>
                        <a:rPr lang="zh-CN" altLang="en-US" sz="2000" b="1" spc="120" baseline="0" dirty="0">
                          <a:solidFill>
                            <a:srgbClr val="000000"/>
                          </a:solidFill>
                          <a:latin typeface="宋体" pitchFamily="2" charset="-122"/>
                          <a:ea typeface="宋体" pitchFamily="2" charset="-122"/>
                          <a:cs typeface="宋体" pitchFamily="2" charset="-122"/>
                        </a:rPr>
                        <a:t>印刷费 </a:t>
                      </a:r>
                      <a:endParaRPr lang="zh-CN" altLang="en-US" sz="2000" b="1"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en-US" altLang="zh-CN" sz="2000" b="0" spc="120" baseline="0" dirty="0">
                          <a:solidFill>
                            <a:srgbClr val="000000"/>
                          </a:solidFill>
                          <a:latin typeface="宋体" pitchFamily="2" charset="-122"/>
                          <a:ea typeface="宋体" pitchFamily="2" charset="-122"/>
                        </a:rPr>
                        <a:t>50</a:t>
                      </a:r>
                      <a:endParaRPr lang="en-US" altLang="zh-CN"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000" b="0" spc="120" baseline="0" dirty="0">
                          <a:solidFill>
                            <a:srgbClr val="000000"/>
                          </a:solidFill>
                          <a:latin typeface="宋体" pitchFamily="2" charset="-122"/>
                          <a:ea typeface="宋体" pitchFamily="2" charset="-122"/>
                        </a:rPr>
                        <a:t>复印相关图纸、资料等</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72770">
                <a:tc>
                  <a:txBody>
                    <a:bodyPr/>
                    <a:p>
                      <a:pPr algn="ctr" fontAlgn="auto">
                        <a:lnSpc>
                          <a:spcPct val="120000"/>
                        </a:lnSpc>
                      </a:pPr>
                      <a:r>
                        <a:rPr lang="zh-CN" altLang="en-US" sz="2000" b="1" spc="120" baseline="0" dirty="0">
                          <a:solidFill>
                            <a:srgbClr val="000000"/>
                          </a:solidFill>
                          <a:latin typeface="宋体" pitchFamily="2" charset="-122"/>
                          <a:ea typeface="宋体" pitchFamily="2" charset="-122"/>
                          <a:cs typeface="宋体" pitchFamily="2" charset="-122"/>
                        </a:rPr>
                        <a:t>办公用品 </a:t>
                      </a:r>
                      <a:endParaRPr lang="zh-CN" altLang="en-US" sz="2000" b="1"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en-US" altLang="zh-CN" sz="2000" spc="120" dirty="0">
                          <a:solidFill>
                            <a:srgbClr val="000000"/>
                          </a:solidFill>
                          <a:latin typeface="宋体" pitchFamily="2" charset="-122"/>
                          <a:ea typeface="宋体" pitchFamily="2" charset="-122"/>
                          <a:sym typeface="+mn-ea"/>
                        </a:rPr>
                        <a:t>50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pPr>
                      <a:r>
                        <a:rPr lang="zh-CN" altLang="en-US" sz="2000" b="0" spc="120" baseline="0" dirty="0">
                          <a:solidFill>
                            <a:srgbClr val="000000"/>
                          </a:solidFill>
                          <a:latin typeface="宋体" pitchFamily="2" charset="-122"/>
                          <a:ea typeface="宋体" pitchFamily="2" charset="-122"/>
                        </a:rPr>
                        <a:t>购买记录本等工具</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72770">
                <a:tc>
                  <a:txBody>
                    <a:bodyPr/>
                    <a:p>
                      <a:pPr algn="ctr" fontAlgn="auto">
                        <a:lnSpc>
                          <a:spcPct val="120000"/>
                        </a:lnSpc>
                        <a:buNone/>
                      </a:pPr>
                      <a:r>
                        <a:rPr lang="zh-CN" altLang="en-US" sz="2000" b="1" spc="120" baseline="0" dirty="0">
                          <a:solidFill>
                            <a:srgbClr val="000000"/>
                          </a:solidFill>
                          <a:latin typeface="宋体" pitchFamily="2" charset="-122"/>
                          <a:ea typeface="宋体" pitchFamily="2" charset="-122"/>
                        </a:rPr>
                        <a:t>会议费</a:t>
                      </a:r>
                      <a:endParaRPr lang="zh-CN" altLang="en-US" sz="2000" b="1" spc="120" baseline="0" dirty="0">
                        <a:solidFill>
                          <a:srgbClr val="000000"/>
                        </a:solidFill>
                        <a:latin typeface="宋体" pitchFamily="2" charset="-122"/>
                        <a:ea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en-US" altLang="zh-CN" sz="2000" b="0" spc="120" baseline="0" dirty="0">
                          <a:solidFill>
                            <a:srgbClr val="000000"/>
                          </a:solidFill>
                          <a:latin typeface="宋体" pitchFamily="2" charset="-122"/>
                          <a:ea typeface="宋体" pitchFamily="2" charset="-122"/>
                          <a:sym typeface="+mn-ea"/>
                        </a:rPr>
                        <a:t>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zh-CN" altLang="en-US" sz="2000" b="0" spc="120" baseline="0" dirty="0">
                          <a:solidFill>
                            <a:srgbClr val="000000"/>
                          </a:solidFill>
                          <a:latin typeface="宋体" pitchFamily="2" charset="-122"/>
                          <a:ea typeface="宋体" pitchFamily="2" charset="-122"/>
                        </a:rPr>
                        <a:t>不需要</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72770">
                <a:tc>
                  <a:txBody>
                    <a:bodyPr/>
                    <a:p>
                      <a:pPr algn="ctr" fontAlgn="auto">
                        <a:lnSpc>
                          <a:spcPct val="120000"/>
                        </a:lnSpc>
                        <a:buNone/>
                      </a:pPr>
                      <a:r>
                        <a:rPr lang="zh-CN" altLang="en-US" sz="2000" b="1" spc="120" baseline="0" dirty="0">
                          <a:solidFill>
                            <a:srgbClr val="000000"/>
                          </a:solidFill>
                          <a:latin typeface="宋体" pitchFamily="2" charset="-122"/>
                          <a:ea typeface="宋体" pitchFamily="2" charset="-122"/>
                        </a:rPr>
                        <a:t>试验材料费</a:t>
                      </a:r>
                      <a:endParaRPr lang="zh-CN" altLang="en-US" sz="2000" b="1" spc="120" baseline="0" dirty="0">
                        <a:solidFill>
                          <a:srgbClr val="000000"/>
                        </a:solidFill>
                        <a:latin typeface="宋体" pitchFamily="2" charset="-122"/>
                        <a:ea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en-US" altLang="zh-CN" sz="2000" b="0" spc="120" baseline="0" dirty="0">
                          <a:solidFill>
                            <a:srgbClr val="000000"/>
                          </a:solidFill>
                          <a:latin typeface="宋体" pitchFamily="2" charset="-122"/>
                          <a:ea typeface="宋体" pitchFamily="2" charset="-122"/>
                          <a:sym typeface="+mn-ea"/>
                        </a:rPr>
                        <a:t>2400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zh-CN" altLang="en-US" sz="2000" b="0" spc="120" baseline="0" dirty="0">
                          <a:solidFill>
                            <a:srgbClr val="000000"/>
                          </a:solidFill>
                          <a:latin typeface="宋体" pitchFamily="2" charset="-122"/>
                          <a:ea typeface="宋体" pitchFamily="2" charset="-122"/>
                          <a:cs typeface="宋体" pitchFamily="2" charset="-122"/>
                        </a:rPr>
                        <a:t> 云计算服务、数据集、</a:t>
                      </a:r>
                      <a:r>
                        <a:rPr lang="zh-CN" altLang="en-US" sz="2000" b="0" spc="120" baseline="0" dirty="0">
                          <a:solidFill>
                            <a:srgbClr val="000000"/>
                          </a:solidFill>
                          <a:latin typeface="宋体" pitchFamily="2" charset="-122"/>
                          <a:ea typeface="宋体" pitchFamily="2" charset="-122"/>
                          <a:cs typeface="宋体" pitchFamily="2" charset="-122"/>
                        </a:rPr>
                        <a:t>服务器的购买</a:t>
                      </a:r>
                      <a:endParaRPr lang="zh-CN" altLang="en-US" sz="2000" b="0" spc="120" baseline="0" dirty="0">
                        <a:solidFill>
                          <a:srgbClr val="000000"/>
                        </a:solidFill>
                        <a:latin typeface="宋体" pitchFamily="2" charset="-122"/>
                        <a:ea typeface="宋体" pitchFamily="2" charset="-122"/>
                        <a:cs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9525">
                      <a:solidFill>
                        <a:schemeClr val="accent2"/>
                      </a:solidFill>
                      <a:prstDash val="solid"/>
                    </a:lnB>
                    <a:lnTlToBr>
                      <a:noFill/>
                    </a:lnTlToBr>
                    <a:lnBlToTr>
                      <a:noFill/>
                    </a:lnBlToTr>
                    <a:solidFill>
                      <a:srgbClr val="000000">
                        <a:alpha val="0"/>
                      </a:srgbClr>
                    </a:solidFill>
                  </a:tcPr>
                </a:tc>
              </a:tr>
              <a:tr h="572770">
                <a:tc>
                  <a:txBody>
                    <a:bodyPr/>
                    <a:p>
                      <a:pPr algn="ctr" fontAlgn="auto">
                        <a:lnSpc>
                          <a:spcPct val="120000"/>
                        </a:lnSpc>
                        <a:buNone/>
                      </a:pPr>
                      <a:r>
                        <a:rPr lang="zh-CN" altLang="en-US" sz="2000" b="1" spc="120" baseline="0" dirty="0">
                          <a:solidFill>
                            <a:srgbClr val="000000"/>
                          </a:solidFill>
                          <a:latin typeface="宋体" pitchFamily="2" charset="-122"/>
                          <a:ea typeface="宋体" pitchFamily="2" charset="-122"/>
                        </a:rPr>
                        <a:t>其他</a:t>
                      </a:r>
                      <a:endParaRPr lang="zh-CN" altLang="en-US" sz="2000" b="1" spc="120" baseline="0" dirty="0">
                        <a:solidFill>
                          <a:srgbClr val="000000"/>
                        </a:solidFill>
                        <a:latin typeface="宋体" pitchFamily="2" charset="-122"/>
                        <a:ea typeface="宋体" pitchFamily="2" charset="-122"/>
                      </a:endParaRPr>
                    </a:p>
                  </a:txBody>
                  <a:tcPr marL="88900" marR="88900" marT="47625" marB="47625" anchor="ctr">
                    <a:lnL w="38100">
                      <a:solidFill>
                        <a:schemeClr val="accent2"/>
                      </a:solidFill>
                      <a:prstDash val="solid"/>
                    </a:lnL>
                    <a:lnR w="9525">
                      <a:solidFill>
                        <a:schemeClr val="accent2"/>
                      </a:solidFill>
                      <a:prstDash val="solid"/>
                    </a:lnR>
                    <a:lnT w="9525">
                      <a:solidFill>
                        <a:schemeClr val="accent2"/>
                      </a:solidFill>
                      <a:prstDash val="solid"/>
                    </a:lnT>
                    <a:lnB w="38100">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en-US" altLang="zh-CN" sz="2000" b="0" spc="120" baseline="0" dirty="0">
                          <a:solidFill>
                            <a:srgbClr val="000000"/>
                          </a:solidFill>
                          <a:latin typeface="宋体" pitchFamily="2" charset="-122"/>
                          <a:ea typeface="宋体" pitchFamily="2" charset="-122"/>
                          <a:sym typeface="+mn-ea"/>
                        </a:rPr>
                        <a:t>100</a:t>
                      </a:r>
                      <a:endParaRPr lang="en-US" altLang="zh-CN" sz="2000" b="0" spc="120" baseline="0" dirty="0">
                        <a:solidFill>
                          <a:srgbClr val="000000"/>
                        </a:solidFill>
                        <a:latin typeface="宋体" pitchFamily="2" charset="-122"/>
                        <a:ea typeface="宋体" pitchFamily="2" charset="-122"/>
                        <a:sym typeface="+mn-ea"/>
                      </a:endParaRPr>
                    </a:p>
                  </a:txBody>
                  <a:tcPr marL="88900" marR="88900" marT="47625" marB="47625" anchor="ctr">
                    <a:lnL w="9525">
                      <a:solidFill>
                        <a:schemeClr val="accent2"/>
                      </a:solidFill>
                      <a:prstDash val="solid"/>
                    </a:lnL>
                    <a:lnR w="9525">
                      <a:solidFill>
                        <a:schemeClr val="accent2"/>
                      </a:solidFill>
                      <a:prstDash val="solid"/>
                    </a:lnR>
                    <a:lnT w="9525">
                      <a:solidFill>
                        <a:schemeClr val="accent2"/>
                      </a:solidFill>
                      <a:prstDash val="solid"/>
                    </a:lnT>
                    <a:lnB w="38100">
                      <a:solidFill>
                        <a:schemeClr val="accent2"/>
                      </a:solidFill>
                      <a:prstDash val="solid"/>
                    </a:lnB>
                    <a:lnTlToBr>
                      <a:noFill/>
                    </a:lnTlToBr>
                    <a:lnBlToTr>
                      <a:noFill/>
                    </a:lnBlToTr>
                    <a:solidFill>
                      <a:srgbClr val="000000">
                        <a:alpha val="0"/>
                      </a:srgbClr>
                    </a:solidFill>
                  </a:tcPr>
                </a:tc>
                <a:tc>
                  <a:txBody>
                    <a:bodyPr/>
                    <a:p>
                      <a:pPr algn="ctr" fontAlgn="auto">
                        <a:lnSpc>
                          <a:spcPct val="120000"/>
                        </a:lnSpc>
                        <a:buNone/>
                      </a:pPr>
                      <a:r>
                        <a:rPr lang="zh-CN" altLang="en-US" sz="2000" b="0" spc="120" baseline="0" dirty="0">
                          <a:solidFill>
                            <a:srgbClr val="000000"/>
                          </a:solidFill>
                          <a:latin typeface="宋体" pitchFamily="2" charset="-122"/>
                          <a:ea typeface="宋体" pitchFamily="2" charset="-122"/>
                        </a:rPr>
                        <a:t>备用资金</a:t>
                      </a:r>
                      <a:endParaRPr lang="zh-CN" altLang="en-US" sz="2000" b="0" spc="120" baseline="0" dirty="0">
                        <a:solidFill>
                          <a:srgbClr val="000000"/>
                        </a:solidFill>
                        <a:latin typeface="宋体" pitchFamily="2" charset="-122"/>
                        <a:ea typeface="宋体" pitchFamily="2" charset="-122"/>
                      </a:endParaRPr>
                    </a:p>
                  </a:txBody>
                  <a:tcPr marL="88900" marR="88900" marT="47625" marB="47625" anchor="ctr">
                    <a:lnL w="9525">
                      <a:solidFill>
                        <a:schemeClr val="accent2"/>
                      </a:solidFill>
                      <a:prstDash val="solid"/>
                    </a:lnL>
                    <a:lnR w="38100">
                      <a:solidFill>
                        <a:schemeClr val="accent2"/>
                      </a:solidFill>
                      <a:prstDash val="solid"/>
                    </a:lnR>
                    <a:lnT w="9525">
                      <a:solidFill>
                        <a:schemeClr val="accent2"/>
                      </a:solidFill>
                      <a:prstDash val="solid"/>
                    </a:lnT>
                    <a:lnB w="38100">
                      <a:solidFill>
                        <a:schemeClr val="accent2"/>
                      </a:solidFill>
                      <a:prstDash val="solid"/>
                    </a:lnB>
                    <a:lnTlToBr>
                      <a:noFill/>
                    </a:lnTlToBr>
                    <a:lnBlToTr>
                      <a:noFill/>
                    </a:lnBlToTr>
                    <a:solidFill>
                      <a:srgbClr val="000000">
                        <a:alpha val="0"/>
                      </a:srgbClr>
                    </a:solidFill>
                  </a:tcPr>
                </a:tc>
              </a:tr>
            </a:tbl>
          </a:graphicData>
        </a:graphic>
      </p:graphicFrame>
    </p:spTree>
    <p:custDataLst>
      <p:tags r:id="rId1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custDataLst>
              <p:tags r:id="rId1"/>
            </p:custDataLst>
          </p:nvPr>
        </p:nvGrpSpPr>
        <p:grpSpPr>
          <a:xfrm>
            <a:off x="131041" y="6540307"/>
            <a:ext cx="11929918" cy="160185"/>
            <a:chOff x="131041" y="390273"/>
            <a:chExt cx="11929918" cy="160185"/>
          </a:xfrm>
        </p:grpSpPr>
        <p:grpSp>
          <p:nvGrpSpPr>
            <p:cNvPr id="19" name="组合 18"/>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0" name="组合 19"/>
            <p:cNvGrpSpPr/>
            <p:nvPr/>
          </p:nvGrpSpPr>
          <p:grpSpPr>
            <a:xfrm rot="10800000">
              <a:off x="11436841" y="390273"/>
              <a:ext cx="624118" cy="159795"/>
              <a:chOff x="131041" y="6019911"/>
              <a:chExt cx="624118" cy="144389"/>
            </a:xfrm>
          </p:grpSpPr>
          <p:sp>
            <p:nvSpPr>
              <p:cNvPr id="21" name="任意多边形: 形状 20"/>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2"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rPr>
              <a:t>项目安排</a:t>
            </a:r>
            <a:endParaRPr lang="zh-CN" altLang="en-US" sz="3200" b="1" spc="150" dirty="0">
              <a:ln w="3175">
                <a:noFill/>
                <a:prstDash val="dash"/>
              </a:ln>
              <a:solidFill>
                <a:schemeClr val="tx2">
                  <a:lumMod val="2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1"/>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srcRect r="76895"/>
            <a:stretch>
              <a:fillRect/>
            </a:stretch>
          </p:blipFill>
          <p:spPr>
            <a:xfrm>
              <a:off x="2211814" y="-53093"/>
              <a:ext cx="778994" cy="960741"/>
            </a:xfrm>
            <a:prstGeom prst="ellipse">
              <a:avLst/>
            </a:prstGeom>
          </p:spPr>
        </p:pic>
      </p:grpSp>
      <p:pic>
        <p:nvPicPr>
          <p:cNvPr id="2" name="图片 1"/>
          <p:cNvPicPr>
            <a:picLocks noChangeAspect="1"/>
          </p:cNvPicPr>
          <p:nvPr>
            <p:custDataLst>
              <p:tags r:id="rId11"/>
            </p:custDataLst>
          </p:nvPr>
        </p:nvPicPr>
        <p:blipFill>
          <a:blip r:embed="rId12"/>
          <a:stretch>
            <a:fillRect/>
          </a:stretch>
        </p:blipFill>
        <p:spPr>
          <a:xfrm>
            <a:off x="0" y="1507490"/>
            <a:ext cx="12192000" cy="2679065"/>
          </a:xfrm>
          <a:prstGeom prst="rect">
            <a:avLst/>
          </a:prstGeom>
        </p:spPr>
      </p:pic>
      <p:cxnSp>
        <p:nvCxnSpPr>
          <p:cNvPr id="3" name="直接箭头连接符 2"/>
          <p:cNvCxnSpPr/>
          <p:nvPr/>
        </p:nvCxnSpPr>
        <p:spPr>
          <a:xfrm flipV="1">
            <a:off x="5833110" y="4057015"/>
            <a:ext cx="0" cy="763905"/>
          </a:xfrm>
          <a:prstGeom prst="straightConnector1">
            <a:avLst/>
          </a:prstGeom>
          <a:ln w="38100">
            <a:solidFill>
              <a:schemeClr val="accent5">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5210810" y="4822190"/>
            <a:ext cx="2014220" cy="368300"/>
          </a:xfrm>
          <a:prstGeom prst="rect">
            <a:avLst/>
          </a:prstGeom>
          <a:noFill/>
        </p:spPr>
        <p:txBody>
          <a:bodyPr wrap="square" rtlCol="0">
            <a:spAutoFit/>
          </a:bodyPr>
          <a:p>
            <a:r>
              <a:rPr lang="zh-CN" altLang="en-US">
                <a:solidFill>
                  <a:schemeClr val="accent5">
                    <a:lumMod val="75000"/>
                  </a:schemeClr>
                </a:solidFill>
              </a:rPr>
              <a:t>目前的阶段</a:t>
            </a:r>
            <a:endParaRPr lang="zh-CN" altLang="en-US">
              <a:solidFill>
                <a:schemeClr val="accent5">
                  <a:lumMod val="75000"/>
                </a:schemeClr>
              </a:solidFill>
            </a:endParaRPr>
          </a:p>
        </p:txBody>
      </p:sp>
      <p:sp>
        <p:nvSpPr>
          <p:cNvPr id="10" name="文本框 9"/>
          <p:cNvSpPr txBox="1"/>
          <p:nvPr>
            <p:custDataLst>
              <p:tags r:id="rId13"/>
            </p:custDataLst>
          </p:nvPr>
        </p:nvSpPr>
        <p:spPr>
          <a:xfrm>
            <a:off x="278130" y="4270375"/>
            <a:ext cx="1399540" cy="344805"/>
          </a:xfrm>
          <a:prstGeom prst="roundRect">
            <a:avLst/>
          </a:prstGeom>
          <a:solidFill>
            <a:schemeClr val="tx2">
              <a:lumMod val="75000"/>
            </a:schemeClr>
          </a:solidFill>
        </p:spPr>
        <p:txBody>
          <a:bodyPr wrap="square" rtlCol="0">
            <a:noAutofit/>
          </a:bodyPr>
          <a:p>
            <a:r>
              <a:rPr lang="zh-CN" altLang="en-US">
                <a:solidFill>
                  <a:schemeClr val="bg2"/>
                </a:solidFill>
              </a:rPr>
              <a:t>目前的</a:t>
            </a:r>
            <a:r>
              <a:rPr lang="zh-CN" altLang="en-US">
                <a:solidFill>
                  <a:schemeClr val="bg2"/>
                </a:solidFill>
              </a:rPr>
              <a:t>成果</a:t>
            </a:r>
            <a:endParaRPr lang="zh-CN" altLang="en-US">
              <a:solidFill>
                <a:schemeClr val="bg2"/>
              </a:solidFill>
            </a:endParaRPr>
          </a:p>
        </p:txBody>
      </p:sp>
      <p:sp>
        <p:nvSpPr>
          <p:cNvPr id="24" name="圆角矩形 23"/>
          <p:cNvSpPr/>
          <p:nvPr>
            <p:custDataLst>
              <p:tags r:id="rId14"/>
            </p:custDataLst>
          </p:nvPr>
        </p:nvSpPr>
        <p:spPr>
          <a:xfrm>
            <a:off x="278130" y="4627245"/>
            <a:ext cx="4753610" cy="1454785"/>
          </a:xfrm>
          <a:prstGeom prst="roundRect">
            <a:avLst>
              <a:gd name="adj" fmla="val 226"/>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tx2">
                    <a:lumMod val="9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426085" y="4902835"/>
            <a:ext cx="4605655" cy="922020"/>
          </a:xfrm>
          <a:prstGeom prst="rect">
            <a:avLst/>
          </a:prstGeom>
          <a:noFill/>
        </p:spPr>
        <p:txBody>
          <a:bodyPr wrap="square" rtlCol="0">
            <a:spAutoFit/>
          </a:bodyPr>
          <a:p>
            <a:r>
              <a:rPr lang="zh-CN" altLang="en-US"/>
              <a:t>已经完成项目前端界面的设计、前端代码、后端代码、音乐情绪识别模型的训练、推荐算法的</a:t>
            </a:r>
            <a:r>
              <a:rPr lang="zh-CN" altLang="en-US"/>
              <a:t>设计</a:t>
            </a:r>
            <a:endParaRPr lang="zh-CN" altLang="en-US"/>
          </a:p>
        </p:txBody>
      </p:sp>
      <p:grpSp>
        <p:nvGrpSpPr>
          <p:cNvPr id="13" name="组合 12"/>
          <p:cNvGrpSpPr/>
          <p:nvPr/>
        </p:nvGrpSpPr>
        <p:grpSpPr>
          <a:xfrm>
            <a:off x="6842125" y="4250055"/>
            <a:ext cx="4753610" cy="1811655"/>
            <a:chOff x="638" y="6925"/>
            <a:chExt cx="7486" cy="2853"/>
          </a:xfrm>
        </p:grpSpPr>
        <p:sp>
          <p:nvSpPr>
            <p:cNvPr id="7" name="文本框 6"/>
            <p:cNvSpPr txBox="1"/>
            <p:nvPr>
              <p:custDataLst>
                <p:tags r:id="rId15"/>
              </p:custDataLst>
            </p:nvPr>
          </p:nvSpPr>
          <p:spPr>
            <a:xfrm>
              <a:off x="638" y="6925"/>
              <a:ext cx="2204" cy="543"/>
            </a:xfrm>
            <a:prstGeom prst="roundRect">
              <a:avLst/>
            </a:prstGeom>
            <a:solidFill>
              <a:schemeClr val="tx2">
                <a:lumMod val="75000"/>
              </a:schemeClr>
            </a:solidFill>
          </p:spPr>
          <p:txBody>
            <a:bodyPr wrap="square" rtlCol="0">
              <a:noAutofit/>
            </a:bodyPr>
            <a:p>
              <a:r>
                <a:rPr lang="zh-CN" altLang="en-US">
                  <a:solidFill>
                    <a:schemeClr val="bg2"/>
                  </a:solidFill>
                </a:rPr>
                <a:t>后续的</a:t>
              </a:r>
              <a:r>
                <a:rPr lang="zh-CN" altLang="en-US">
                  <a:solidFill>
                    <a:schemeClr val="bg2"/>
                  </a:solidFill>
                </a:rPr>
                <a:t>工作</a:t>
              </a:r>
              <a:endParaRPr lang="zh-CN" altLang="en-US">
                <a:solidFill>
                  <a:schemeClr val="bg2"/>
                </a:solidFill>
              </a:endParaRPr>
            </a:p>
          </p:txBody>
        </p:sp>
        <p:sp>
          <p:nvSpPr>
            <p:cNvPr id="11" name="圆角矩形 10"/>
            <p:cNvSpPr/>
            <p:nvPr>
              <p:custDataLst>
                <p:tags r:id="rId16"/>
              </p:custDataLst>
            </p:nvPr>
          </p:nvSpPr>
          <p:spPr>
            <a:xfrm>
              <a:off x="638" y="7487"/>
              <a:ext cx="7486" cy="2291"/>
            </a:xfrm>
            <a:prstGeom prst="roundRect">
              <a:avLst>
                <a:gd name="adj" fmla="val 226"/>
              </a:avLst>
            </a:prstGeom>
            <a:noFill/>
            <a:ln w="38100" cap="flat" cmpd="sng">
              <a:solidFill>
                <a:schemeClr val="accent1">
                  <a:lumMod val="40000"/>
                  <a:lumOff val="60000"/>
                </a:schemeClr>
              </a:solidFill>
              <a:prstDash val="dash"/>
              <a:miter lim="800000"/>
            </a:ln>
            <a:extLst>
              <a:ext uri="{909E8E84-426E-40DD-AFC4-6F175D3DCCD1}">
                <a14:hiddenFill xmlns:a14="http://schemas.microsoft.com/office/drawing/2010/main">
                  <a:solidFill>
                    <a:schemeClr val="tx2">
                      <a:lumMod val="9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custDataLst>
                <p:tags r:id="rId17"/>
              </p:custDataLst>
            </p:nvPr>
          </p:nvSpPr>
          <p:spPr>
            <a:xfrm>
              <a:off x="871" y="7921"/>
              <a:ext cx="7253" cy="1016"/>
            </a:xfrm>
            <a:prstGeom prst="rect">
              <a:avLst/>
            </a:prstGeom>
            <a:noFill/>
          </p:spPr>
          <p:txBody>
            <a:bodyPr wrap="square" rtlCol="0">
              <a:spAutoFit/>
            </a:bodyPr>
            <a:p>
              <a:r>
                <a:rPr lang="zh-CN" altLang="en-US"/>
                <a:t>后续我们还需要完成软件的测试与部署、后台管理系统的搭建、推荐算法的优化</a:t>
              </a:r>
              <a:endParaRPr lang="zh-CN" altLang="en-US"/>
            </a:p>
          </p:txBody>
        </p:sp>
      </p:grpSp>
    </p:spTree>
    <p:custDataLst>
      <p:tags r:id="rId18"/>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grpSp>
        <p:nvGrpSpPr>
          <p:cNvPr id="28" name="组合 27"/>
          <p:cNvGrpSpPr/>
          <p:nvPr>
            <p:custDataLst>
              <p:tags r:id="rId2"/>
            </p:custDataLst>
          </p:nvPr>
        </p:nvGrpSpPr>
        <p:grpSpPr>
          <a:xfrm>
            <a:off x="131041" y="6540307"/>
            <a:ext cx="11929918" cy="160185"/>
            <a:chOff x="131041" y="390273"/>
            <a:chExt cx="11929918" cy="160185"/>
          </a:xfrm>
        </p:grpSpPr>
        <p:grpSp>
          <p:nvGrpSpPr>
            <p:cNvPr id="29" name="组合 28"/>
            <p:cNvGrpSpPr/>
            <p:nvPr/>
          </p:nvGrpSpPr>
          <p:grpSpPr>
            <a:xfrm>
              <a:off x="131041" y="390663"/>
              <a:ext cx="624118" cy="159795"/>
              <a:chOff x="131041" y="6019911"/>
              <a:chExt cx="624118" cy="144389"/>
            </a:xfrm>
          </p:grpSpPr>
          <p:sp>
            <p:nvSpPr>
              <p:cNvPr id="33" name="任意多边形: 形状 32"/>
              <p:cNvSpPr/>
              <p:nvPr>
                <p:custDataLst>
                  <p:tags r:id="rId3"/>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5" name="Freeform 5"/>
              <p:cNvSpPr/>
              <p:nvPr>
                <p:custDataLst>
                  <p:tags r:id="rId4"/>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rot="10800000">
              <a:off x="11436841" y="390273"/>
              <a:ext cx="624118" cy="159795"/>
              <a:chOff x="131041" y="6019911"/>
              <a:chExt cx="624118" cy="144389"/>
            </a:xfrm>
          </p:grpSpPr>
          <p:sp>
            <p:nvSpPr>
              <p:cNvPr id="31" name="任意多边形: 形状 30"/>
              <p:cNvSpPr/>
              <p:nvPr>
                <p:custDataLst>
                  <p:tags r:id="rId5"/>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32" name="Freeform 5"/>
              <p:cNvSpPr/>
              <p:nvPr>
                <p:custDataLst>
                  <p:tags r:id="rId6"/>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11"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预期成果</a:t>
            </a:r>
            <a:endPar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endParaRPr>
          </a:p>
        </p:txBody>
      </p:sp>
      <p:sp>
        <p:nvSpPr>
          <p:cNvPr id="5" name="Shape 14855"/>
          <p:cNvSpPr/>
          <p:nvPr>
            <p:custDataLst>
              <p:tags r:id="rId8"/>
            </p:custDataLst>
          </p:nvPr>
        </p:nvSpPr>
        <p:spPr>
          <a:xfrm flipH="1">
            <a:off x="759518" y="1524599"/>
            <a:ext cx="4370182" cy="4572001"/>
          </a:xfrm>
          <a:custGeom>
            <a:avLst/>
            <a:gdLst/>
            <a:ahLst/>
            <a:cxnLst>
              <a:cxn ang="0">
                <a:pos x="wd2" y="hd2"/>
              </a:cxn>
              <a:cxn ang="5400000">
                <a:pos x="wd2" y="hd2"/>
              </a:cxn>
              <a:cxn ang="10800000">
                <a:pos x="wd2" y="hd2"/>
              </a:cxn>
              <a:cxn ang="16200000">
                <a:pos x="wd2" y="hd2"/>
              </a:cxn>
            </a:cxnLst>
            <a:rect l="0" t="0" r="r" b="b"/>
            <a:pathLst>
              <a:path w="21600" h="21600" extrusionOk="0">
                <a:moveTo>
                  <a:pt x="11035" y="0"/>
                </a:moveTo>
                <a:lnTo>
                  <a:pt x="0" y="21600"/>
                </a:lnTo>
                <a:lnTo>
                  <a:pt x="21600" y="17462"/>
                </a:lnTo>
              </a:path>
            </a:pathLst>
          </a:custGeom>
          <a:noFill/>
          <a:ln w="25400" cap="flat">
            <a:solidFill>
              <a:schemeClr val="bg1">
                <a:lumMod val="75000"/>
              </a:schemeClr>
            </a:solidFill>
            <a:custDash>
              <a:ds d="200000" sp="200000"/>
            </a:custDash>
            <a:miter lim="400000"/>
          </a:ln>
          <a:effectLst/>
        </p:spPr>
        <p:txBody>
          <a:bodyPr wrap="square" lIns="47625" tIns="47625" rIns="47625" bIns="47625" numCol="1" anchor="ctr">
            <a:normAutofit/>
          </a:bodyPr>
          <a:lstStyle/>
          <a:p>
            <a:pPr defTabSz="457200">
              <a:lnSpc>
                <a:spcPct val="120000"/>
              </a:lnSpc>
            </a:pPr>
            <a:endParaRPr sz="4690">
              <a:solidFill>
                <a:srgbClr val="222222"/>
              </a:solidFill>
              <a:latin typeface="Arial" panose="020B0604020202090204" pitchFamily="34" charset="0"/>
              <a:ea typeface="微软雅黑" charset="-122"/>
              <a:sym typeface="Arial" panose="020B0604020202090204" pitchFamily="34" charset="0"/>
            </a:endParaRPr>
          </a:p>
        </p:txBody>
      </p:sp>
      <p:sp>
        <p:nvSpPr>
          <p:cNvPr id="6" name="Shape 14856"/>
          <p:cNvSpPr/>
          <p:nvPr>
            <p:custDataLst>
              <p:tags r:id="rId9"/>
            </p:custDataLst>
          </p:nvPr>
        </p:nvSpPr>
        <p:spPr>
          <a:xfrm flipH="1" flipV="1">
            <a:off x="1308108" y="3129516"/>
            <a:ext cx="3816315" cy="2956773"/>
          </a:xfrm>
          <a:prstGeom prst="line">
            <a:avLst/>
          </a:prstGeom>
          <a:noFill/>
          <a:ln w="25400" cap="flat">
            <a:solidFill>
              <a:schemeClr val="bg1">
                <a:lumMod val="75000"/>
              </a:schemeClr>
            </a:solidFill>
            <a:custDash>
              <a:ds d="200000" sp="200000"/>
            </a:custDash>
            <a:miter lim="400000"/>
            <a:headEnd type="oval" w="med" len="med"/>
          </a:ln>
          <a:effectLst/>
        </p:spPr>
        <p:txBody>
          <a:bodyPr wrap="square" lIns="47625" tIns="47625" rIns="47625" bIns="47625" numCol="1" anchor="ctr">
            <a:normAutofit/>
          </a:bodyPr>
          <a:lstStyle/>
          <a:p>
            <a:pPr defTabSz="457200">
              <a:lnSpc>
                <a:spcPct val="120000"/>
              </a:lnSpc>
            </a:pPr>
            <a:endParaRPr sz="4690">
              <a:solidFill>
                <a:srgbClr val="222222"/>
              </a:solidFill>
              <a:latin typeface="Arial" panose="020B0604020202090204" pitchFamily="34" charset="0"/>
              <a:ea typeface="微软雅黑" charset="-122"/>
              <a:sym typeface="Arial" panose="020B0604020202090204" pitchFamily="34" charset="0"/>
            </a:endParaRPr>
          </a:p>
        </p:txBody>
      </p:sp>
      <p:sp>
        <p:nvSpPr>
          <p:cNvPr id="7" name="Shape 14858"/>
          <p:cNvSpPr/>
          <p:nvPr>
            <p:custDataLst>
              <p:tags r:id="rId10"/>
            </p:custDataLst>
          </p:nvPr>
        </p:nvSpPr>
        <p:spPr>
          <a:xfrm flipH="1">
            <a:off x="765827" y="1537217"/>
            <a:ext cx="2105347" cy="3655012"/>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chemeClr val="accent1"/>
          </a:solidFill>
          <a:ln w="12700" cap="flat">
            <a:noFill/>
            <a:miter lim="400000"/>
          </a:ln>
          <a:effectLst/>
        </p:spPr>
        <p:txBody>
          <a:bodyPr wrap="square" lIns="0" tIns="0" rIns="0" bIns="0" numCol="1" anchor="t">
            <a:normAutofit/>
          </a:bodyPr>
          <a:lstStyle/>
          <a:p>
            <a:pPr defTabSz="457200">
              <a:lnSpc>
                <a:spcPct val="120000"/>
              </a:lnSpc>
            </a:pPr>
            <a:endParaRPr sz="4690">
              <a:solidFill>
                <a:srgbClr val="222222"/>
              </a:solidFill>
              <a:latin typeface="Arial" panose="020B0604020202090204" pitchFamily="34" charset="0"/>
              <a:ea typeface="微软雅黑" charset="-122"/>
              <a:sym typeface="Arial" panose="020B0604020202090204" pitchFamily="34" charset="0"/>
            </a:endParaRPr>
          </a:p>
        </p:txBody>
      </p:sp>
      <p:sp>
        <p:nvSpPr>
          <p:cNvPr id="8" name="Shape 14860"/>
          <p:cNvSpPr>
            <a:spLocks noChangeAspect="1"/>
          </p:cNvSpPr>
          <p:nvPr>
            <p:custDataLst>
              <p:tags r:id="rId11"/>
            </p:custDataLst>
          </p:nvPr>
        </p:nvSpPr>
        <p:spPr>
          <a:xfrm flipH="1">
            <a:off x="1815195" y="2646313"/>
            <a:ext cx="1608075" cy="2791718"/>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chemeClr val="accent2"/>
          </a:solidFill>
          <a:ln w="12700" cap="flat">
            <a:noFill/>
            <a:miter lim="400000"/>
          </a:ln>
          <a:effectLst/>
        </p:spPr>
        <p:txBody>
          <a:bodyPr wrap="square" lIns="0" tIns="0" rIns="0" bIns="0" numCol="1" anchor="t">
            <a:normAutofit/>
          </a:bodyPr>
          <a:lstStyle/>
          <a:p>
            <a:pPr defTabSz="457200">
              <a:lnSpc>
                <a:spcPct val="120000"/>
              </a:lnSpc>
            </a:pPr>
            <a:endParaRPr sz="4690">
              <a:solidFill>
                <a:srgbClr val="222222"/>
              </a:solidFill>
              <a:latin typeface="Arial" panose="020B0604020202090204" pitchFamily="34" charset="0"/>
              <a:ea typeface="微软雅黑" charset="-122"/>
              <a:sym typeface="Arial" panose="020B0604020202090204" pitchFamily="34" charset="0"/>
            </a:endParaRPr>
          </a:p>
        </p:txBody>
      </p:sp>
      <p:sp>
        <p:nvSpPr>
          <p:cNvPr id="9" name="Shape 14861"/>
          <p:cNvSpPr/>
          <p:nvPr>
            <p:custDataLst>
              <p:tags r:id="rId12"/>
            </p:custDataLst>
          </p:nvPr>
        </p:nvSpPr>
        <p:spPr>
          <a:xfrm flipH="1">
            <a:off x="2928622" y="3800481"/>
            <a:ext cx="1048572" cy="1820386"/>
          </a:xfrm>
          <a:custGeom>
            <a:avLst/>
            <a:gdLst/>
            <a:ahLst/>
            <a:cxnLst>
              <a:cxn ang="0">
                <a:pos x="wd2" y="hd2"/>
              </a:cxn>
              <a:cxn ang="5400000">
                <a:pos x="wd2" y="hd2"/>
              </a:cxn>
              <a:cxn ang="10800000">
                <a:pos x="wd2" y="hd2"/>
              </a:cxn>
              <a:cxn ang="16200000">
                <a:pos x="wd2" y="hd2"/>
              </a:cxn>
            </a:cxnLst>
            <a:rect l="0" t="0" r="r" b="b"/>
            <a:pathLst>
              <a:path w="21558" h="21600" extrusionOk="0">
                <a:moveTo>
                  <a:pt x="0" y="0"/>
                </a:moveTo>
                <a:lnTo>
                  <a:pt x="0" y="16506"/>
                </a:lnTo>
                <a:lnTo>
                  <a:pt x="21558" y="21600"/>
                </a:lnTo>
                <a:cubicBezTo>
                  <a:pt x="21600" y="15221"/>
                  <a:pt x="17409" y="8834"/>
                  <a:pt x="8975" y="3966"/>
                </a:cubicBezTo>
                <a:cubicBezTo>
                  <a:pt x="6234" y="2384"/>
                  <a:pt x="3207" y="1065"/>
                  <a:pt x="0" y="0"/>
                </a:cubicBezTo>
                <a:close/>
              </a:path>
            </a:pathLst>
          </a:custGeom>
          <a:solidFill>
            <a:schemeClr val="accent1"/>
          </a:solidFill>
          <a:ln w="12700" cap="flat">
            <a:noFill/>
            <a:miter lim="400000"/>
          </a:ln>
          <a:effectLst/>
        </p:spPr>
        <p:txBody>
          <a:bodyPr wrap="square" lIns="0" tIns="0" rIns="0" bIns="0" numCol="1" anchor="t">
            <a:normAutofit/>
          </a:bodyPr>
          <a:lstStyle/>
          <a:p>
            <a:pPr defTabSz="457200">
              <a:lnSpc>
                <a:spcPct val="120000"/>
              </a:lnSpc>
            </a:pPr>
            <a:endParaRPr sz="4690">
              <a:solidFill>
                <a:srgbClr val="222222"/>
              </a:solidFill>
              <a:latin typeface="Arial" panose="020B0604020202090204" pitchFamily="34" charset="0"/>
              <a:ea typeface="微软雅黑" charset="-122"/>
              <a:sym typeface="Arial" panose="020B0604020202090204" pitchFamily="34" charset="0"/>
            </a:endParaRPr>
          </a:p>
        </p:txBody>
      </p:sp>
      <p:sp>
        <p:nvSpPr>
          <p:cNvPr id="10" name="文本框 9"/>
          <p:cNvSpPr txBox="1"/>
          <p:nvPr>
            <p:custDataLst>
              <p:tags r:id="rId13"/>
            </p:custDataLst>
          </p:nvPr>
        </p:nvSpPr>
        <p:spPr>
          <a:xfrm>
            <a:off x="1321779" y="3165347"/>
            <a:ext cx="604653" cy="565604"/>
          </a:xfrm>
          <a:prstGeom prst="rect">
            <a:avLst/>
          </a:prstGeom>
          <a:noFill/>
        </p:spPr>
        <p:txBody>
          <a:bodyPr wrap="square" rtlCol="0">
            <a:normAutofit lnSpcReduction="10000"/>
          </a:bodyPr>
          <a:lstStyle/>
          <a:p>
            <a:pPr defTabSz="457200">
              <a:lnSpc>
                <a:spcPct val="120000"/>
              </a:lnSpc>
            </a:pPr>
            <a:r>
              <a:rPr kumimoji="1" lang="en-US" altLang="zh-CN" sz="2800" dirty="0">
                <a:solidFill>
                  <a:schemeClr val="bg1"/>
                </a:solidFill>
                <a:latin typeface="Arial" panose="020B0604020202090204" pitchFamily="34" charset="0"/>
                <a:ea typeface="微软雅黑" charset="-122"/>
                <a:sym typeface="Arial" panose="020B0604020202090204" pitchFamily="34" charset="0"/>
              </a:rPr>
              <a:t>03</a:t>
            </a:r>
            <a:endParaRPr kumimoji="1" lang="zh-CN" altLang="en-US" sz="2800" dirty="0">
              <a:solidFill>
                <a:schemeClr val="bg1"/>
              </a:solidFill>
              <a:latin typeface="Arial" panose="020B0604020202090204" pitchFamily="34" charset="0"/>
              <a:ea typeface="微软雅黑" charset="-122"/>
              <a:sym typeface="Arial" panose="020B0604020202090204" pitchFamily="34" charset="0"/>
            </a:endParaRPr>
          </a:p>
        </p:txBody>
      </p:sp>
      <p:sp>
        <p:nvSpPr>
          <p:cNvPr id="12" name="文本框 11"/>
          <p:cNvSpPr txBox="1"/>
          <p:nvPr>
            <p:custDataLst>
              <p:tags r:id="rId14"/>
            </p:custDataLst>
          </p:nvPr>
        </p:nvSpPr>
        <p:spPr>
          <a:xfrm>
            <a:off x="2326386" y="3884139"/>
            <a:ext cx="623920" cy="565604"/>
          </a:xfrm>
          <a:prstGeom prst="rect">
            <a:avLst/>
          </a:prstGeom>
          <a:noFill/>
        </p:spPr>
        <p:txBody>
          <a:bodyPr wrap="square" rtlCol="0">
            <a:normAutofit lnSpcReduction="10000"/>
          </a:bodyPr>
          <a:lstStyle/>
          <a:p>
            <a:pPr defTabSz="457200">
              <a:lnSpc>
                <a:spcPct val="120000"/>
              </a:lnSpc>
            </a:pPr>
            <a:r>
              <a:rPr kumimoji="1" lang="en-US" altLang="zh-CN" sz="2800" dirty="0">
                <a:solidFill>
                  <a:schemeClr val="bg1"/>
                </a:solidFill>
                <a:latin typeface="Arial" panose="020B0604020202090204" pitchFamily="34" charset="0"/>
                <a:ea typeface="微软雅黑" charset="-122"/>
                <a:sym typeface="Arial" panose="020B0604020202090204" pitchFamily="34" charset="0"/>
              </a:rPr>
              <a:t>02</a:t>
            </a:r>
            <a:endParaRPr kumimoji="1" lang="zh-CN" altLang="en-US" sz="2800" dirty="0">
              <a:solidFill>
                <a:schemeClr val="bg1"/>
              </a:solidFill>
              <a:latin typeface="Arial" panose="020B0604020202090204" pitchFamily="34" charset="0"/>
              <a:ea typeface="微软雅黑" charset="-122"/>
              <a:sym typeface="Arial" panose="020B0604020202090204" pitchFamily="34" charset="0"/>
            </a:endParaRPr>
          </a:p>
        </p:txBody>
      </p:sp>
      <p:sp>
        <p:nvSpPr>
          <p:cNvPr id="13" name="文本框 12"/>
          <p:cNvSpPr txBox="1"/>
          <p:nvPr>
            <p:custDataLst>
              <p:tags r:id="rId15"/>
            </p:custDataLst>
          </p:nvPr>
        </p:nvSpPr>
        <p:spPr>
          <a:xfrm>
            <a:off x="3225605" y="4607901"/>
            <a:ext cx="623920" cy="565604"/>
          </a:xfrm>
          <a:prstGeom prst="rect">
            <a:avLst/>
          </a:prstGeom>
          <a:noFill/>
        </p:spPr>
        <p:txBody>
          <a:bodyPr wrap="square" rtlCol="0">
            <a:normAutofit lnSpcReduction="10000"/>
          </a:bodyPr>
          <a:lstStyle/>
          <a:p>
            <a:pPr defTabSz="457200">
              <a:lnSpc>
                <a:spcPct val="120000"/>
              </a:lnSpc>
            </a:pPr>
            <a:r>
              <a:rPr kumimoji="1" lang="en-US" altLang="zh-CN" sz="2800" dirty="0">
                <a:solidFill>
                  <a:schemeClr val="bg1"/>
                </a:solidFill>
                <a:latin typeface="Arial" panose="020B0604020202090204" pitchFamily="34" charset="0"/>
                <a:ea typeface="微软雅黑" charset="-122"/>
                <a:sym typeface="Arial" panose="020B0604020202090204" pitchFamily="34" charset="0"/>
              </a:rPr>
              <a:t>01</a:t>
            </a:r>
            <a:endParaRPr kumimoji="1" lang="zh-CN" altLang="en-US" sz="2800" dirty="0">
              <a:solidFill>
                <a:schemeClr val="bg1"/>
              </a:solidFill>
              <a:latin typeface="Arial" panose="020B0604020202090204" pitchFamily="34" charset="0"/>
              <a:ea typeface="微软雅黑" charset="-122"/>
              <a:sym typeface="Arial" panose="020B0604020202090204" pitchFamily="34" charset="0"/>
            </a:endParaRPr>
          </a:p>
        </p:txBody>
      </p:sp>
      <p:sp>
        <p:nvSpPr>
          <p:cNvPr id="15" name="矩形 14"/>
          <p:cNvSpPr/>
          <p:nvPr>
            <p:custDataLst>
              <p:tags r:id="rId16"/>
            </p:custDataLst>
          </p:nvPr>
        </p:nvSpPr>
        <p:spPr>
          <a:xfrm>
            <a:off x="5446395" y="1871980"/>
            <a:ext cx="4944745" cy="9271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457200">
              <a:lnSpc>
                <a:spcPct val="120000"/>
              </a:lnSpc>
            </a:pPr>
            <a:endParaRPr kumimoji="1" lang="zh-CN" altLang="en-US">
              <a:solidFill>
                <a:srgbClr val="FFFFFF"/>
              </a:solidFill>
              <a:latin typeface="Arial" panose="020B0604020202090204" pitchFamily="34" charset="0"/>
              <a:ea typeface="微软雅黑" charset="-122"/>
              <a:sym typeface="Arial" panose="020B0604020202090204" pitchFamily="34" charset="0"/>
            </a:endParaRPr>
          </a:p>
        </p:txBody>
      </p:sp>
      <p:cxnSp>
        <p:nvCxnSpPr>
          <p:cNvPr id="17" name="直线连接符 5"/>
          <p:cNvCxnSpPr/>
          <p:nvPr>
            <p:custDataLst>
              <p:tags r:id="rId17"/>
            </p:custDataLst>
          </p:nvPr>
        </p:nvCxnSpPr>
        <p:spPr>
          <a:xfrm>
            <a:off x="5446163" y="1872024"/>
            <a:ext cx="0" cy="90106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8"/>
            </p:custDataLst>
          </p:nvPr>
        </p:nvSpPr>
        <p:spPr>
          <a:xfrm>
            <a:off x="5964787" y="3281422"/>
            <a:ext cx="4944461" cy="105835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457200">
              <a:lnSpc>
                <a:spcPct val="120000"/>
              </a:lnSpc>
            </a:pPr>
            <a:endParaRPr kumimoji="1" lang="zh-CN" altLang="en-US">
              <a:solidFill>
                <a:srgbClr val="FFFFFF"/>
              </a:solidFill>
              <a:latin typeface="Arial" panose="020B0604020202090204" pitchFamily="34" charset="0"/>
              <a:ea typeface="微软雅黑" charset="-122"/>
              <a:sym typeface="Arial" panose="020B0604020202090204" pitchFamily="34" charset="0"/>
            </a:endParaRPr>
          </a:p>
        </p:txBody>
      </p:sp>
      <p:cxnSp>
        <p:nvCxnSpPr>
          <p:cNvPr id="19" name="直线连接符 29"/>
          <p:cNvCxnSpPr/>
          <p:nvPr>
            <p:custDataLst>
              <p:tags r:id="rId19"/>
            </p:custDataLst>
          </p:nvPr>
        </p:nvCxnSpPr>
        <p:spPr>
          <a:xfrm>
            <a:off x="5964788" y="3281422"/>
            <a:ext cx="0" cy="105835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矩形 19"/>
          <p:cNvSpPr/>
          <p:nvPr>
            <p:custDataLst>
              <p:tags r:id="rId20"/>
            </p:custDataLst>
          </p:nvPr>
        </p:nvSpPr>
        <p:spPr>
          <a:xfrm>
            <a:off x="6483413" y="4690821"/>
            <a:ext cx="4944461" cy="10583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defTabSz="457200">
              <a:lnSpc>
                <a:spcPct val="120000"/>
              </a:lnSpc>
            </a:pPr>
            <a:endParaRPr kumimoji="1" lang="zh-CN" altLang="en-US">
              <a:solidFill>
                <a:srgbClr val="FFFFFF"/>
              </a:solidFill>
              <a:latin typeface="Arial" panose="020B0604020202090204" pitchFamily="34" charset="0"/>
              <a:ea typeface="微软雅黑" charset="-122"/>
              <a:sym typeface="Arial" panose="020B0604020202090204" pitchFamily="34" charset="0"/>
            </a:endParaRPr>
          </a:p>
        </p:txBody>
      </p:sp>
      <p:cxnSp>
        <p:nvCxnSpPr>
          <p:cNvPr id="21" name="直线连接符 34"/>
          <p:cNvCxnSpPr/>
          <p:nvPr>
            <p:custDataLst>
              <p:tags r:id="rId21"/>
            </p:custDataLst>
          </p:nvPr>
        </p:nvCxnSpPr>
        <p:spPr>
          <a:xfrm>
            <a:off x="6483414" y="4690821"/>
            <a:ext cx="0" cy="105835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22"/>
            </p:custDataLst>
          </p:nvPr>
        </p:nvSpPr>
        <p:spPr>
          <a:xfrm>
            <a:off x="5566929" y="2116762"/>
            <a:ext cx="4845920" cy="787523"/>
          </a:xfrm>
          <a:prstGeom prst="rect">
            <a:avLst/>
          </a:prstGeom>
          <a:noFill/>
        </p:spPr>
        <p:txBody>
          <a:bodyPr wrap="square" rtlCol="0" anchor="ctr" anchorCtr="0">
            <a:normAutofit lnSpcReduction="20000"/>
          </a:bodyPr>
          <a:lstStyle/>
          <a:p>
            <a:pPr>
              <a:lnSpc>
                <a:spcPct val="120000"/>
              </a:lnSpc>
            </a:pPr>
            <a:r>
              <a:rPr lang="zh-CN" altLang="en-US" sz="1400" spc="150" dirty="0">
                <a:latin typeface="Arial" panose="020B0604020202090204" pitchFamily="34" charset="0"/>
                <a:ea typeface="微软雅黑" charset="-122"/>
                <a:sym typeface="Arial" panose="020B0604020202090204" pitchFamily="34" charset="0"/>
              </a:rPr>
              <a:t>完成</a:t>
            </a:r>
            <a:r>
              <a:rPr lang="en-US" altLang="zh-CN" sz="1400" spc="150" dirty="0">
                <a:latin typeface="Arial" panose="020B0604020202090204" pitchFamily="34" charset="0"/>
                <a:ea typeface="微软雅黑" charset="-122"/>
                <a:sym typeface="Arial" panose="020B0604020202090204" pitchFamily="34" charset="0"/>
              </a:rPr>
              <a:t>HeartWave</a:t>
            </a:r>
            <a:r>
              <a:rPr lang="zh-CN" altLang="en-US" sz="1400" spc="150" dirty="0">
                <a:latin typeface="Arial" panose="020B0604020202090204" pitchFamily="34" charset="0"/>
                <a:ea typeface="微软雅黑" charset="-122"/>
                <a:sym typeface="Arial" panose="020B0604020202090204" pitchFamily="34" charset="0"/>
              </a:rPr>
              <a:t>软件桌面端和</a:t>
            </a:r>
            <a:r>
              <a:rPr lang="zh-CN" altLang="en-US" sz="1400" spc="150" dirty="0">
                <a:latin typeface="Arial" panose="020B0604020202090204" pitchFamily="34" charset="0"/>
                <a:ea typeface="微软雅黑" charset="-122"/>
                <a:sym typeface="Arial" panose="020B0604020202090204" pitchFamily="34" charset="0"/>
              </a:rPr>
              <a:t>移动端的开发，并申请</a:t>
            </a:r>
            <a:r>
              <a:rPr lang="zh-CN" altLang="en-US" sz="1400" spc="150" dirty="0">
                <a:latin typeface="Arial" panose="020B0604020202090204" pitchFamily="34" charset="0"/>
                <a:ea typeface="微软雅黑" charset="-122"/>
                <a:sym typeface="Arial" panose="020B0604020202090204" pitchFamily="34" charset="0"/>
              </a:rPr>
              <a:t>软著部署</a:t>
            </a:r>
            <a:r>
              <a:rPr lang="zh-CN" altLang="en-US" sz="1400" spc="150" dirty="0">
                <a:latin typeface="Arial" panose="020B0604020202090204" pitchFamily="34" charset="0"/>
                <a:ea typeface="微软雅黑" charset="-122"/>
                <a:sym typeface="Arial" panose="020B0604020202090204" pitchFamily="34" charset="0"/>
              </a:rPr>
              <a:t>上线。</a:t>
            </a:r>
            <a:endParaRPr lang="zh-CN" altLang="en-US" sz="1400" spc="150" dirty="0">
              <a:latin typeface="Arial" panose="020B0604020202090204" pitchFamily="34" charset="0"/>
              <a:ea typeface="微软雅黑" charset="-122"/>
              <a:sym typeface="Arial" panose="020B0604020202090204" pitchFamily="34" charset="0"/>
            </a:endParaRPr>
          </a:p>
        </p:txBody>
      </p:sp>
      <p:sp>
        <p:nvSpPr>
          <p:cNvPr id="23" name="文本框 22"/>
          <p:cNvSpPr txBox="1"/>
          <p:nvPr>
            <p:custDataLst>
              <p:tags r:id="rId23"/>
            </p:custDataLst>
          </p:nvPr>
        </p:nvSpPr>
        <p:spPr>
          <a:xfrm>
            <a:off x="6122007" y="3549687"/>
            <a:ext cx="4845920" cy="787523"/>
          </a:xfrm>
          <a:prstGeom prst="rect">
            <a:avLst/>
          </a:prstGeom>
          <a:noFill/>
        </p:spPr>
        <p:txBody>
          <a:bodyPr wrap="square" rtlCol="0" anchor="ctr" anchorCtr="0">
            <a:normAutofit lnSpcReduction="20000"/>
          </a:bodyPr>
          <a:lstStyle/>
          <a:p>
            <a:pPr>
              <a:lnSpc>
                <a:spcPct val="120000"/>
              </a:lnSpc>
            </a:pPr>
            <a:r>
              <a:rPr lang="zh-CN" altLang="en-US" sz="1400" spc="150" dirty="0">
                <a:latin typeface="Arial" panose="020B0604020202090204" pitchFamily="34" charset="0"/>
                <a:ea typeface="微软雅黑" charset="-122"/>
                <a:sym typeface="Arial" panose="020B0604020202090204" pitchFamily="34" charset="0"/>
              </a:rPr>
              <a:t>对市面上的音乐软件的推荐算法提出创新性概念，并撰写报告和论文。</a:t>
            </a:r>
            <a:endParaRPr lang="zh-CN" altLang="en-US" sz="1400" spc="150" dirty="0">
              <a:latin typeface="Arial" panose="020B0604020202090204" pitchFamily="34" charset="0"/>
              <a:ea typeface="微软雅黑" charset="-122"/>
              <a:sym typeface="Arial" panose="020B0604020202090204" pitchFamily="34" charset="0"/>
            </a:endParaRPr>
          </a:p>
        </p:txBody>
      </p:sp>
      <p:sp>
        <p:nvSpPr>
          <p:cNvPr id="24" name="文本框 23"/>
          <p:cNvSpPr txBox="1"/>
          <p:nvPr>
            <p:custDataLst>
              <p:tags r:id="rId24"/>
            </p:custDataLst>
          </p:nvPr>
        </p:nvSpPr>
        <p:spPr>
          <a:xfrm>
            <a:off x="6590469" y="4979966"/>
            <a:ext cx="4845920" cy="787523"/>
          </a:xfrm>
          <a:prstGeom prst="rect">
            <a:avLst/>
          </a:prstGeom>
          <a:noFill/>
        </p:spPr>
        <p:txBody>
          <a:bodyPr wrap="square" rtlCol="0" anchor="ctr" anchorCtr="0">
            <a:normAutofit lnSpcReduction="20000"/>
          </a:bodyPr>
          <a:lstStyle/>
          <a:p>
            <a:pPr>
              <a:lnSpc>
                <a:spcPct val="120000"/>
              </a:lnSpc>
            </a:pPr>
            <a:r>
              <a:rPr lang="zh-CN" altLang="en-US" sz="1400" spc="150" dirty="0">
                <a:latin typeface="Arial" panose="020B0604020202090204" pitchFamily="34" charset="0"/>
                <a:ea typeface="微软雅黑" charset="-122"/>
                <a:sym typeface="Arial" panose="020B0604020202090204" pitchFamily="34" charset="0"/>
              </a:rPr>
              <a:t>扩充</a:t>
            </a:r>
            <a:r>
              <a:rPr lang="zh-CN" altLang="en-US" sz="1400" spc="150" dirty="0">
                <a:latin typeface="Arial" panose="020B0604020202090204" pitchFamily="34" charset="0"/>
                <a:ea typeface="微软雅黑" charset="-122"/>
                <a:sym typeface="Arial" panose="020B0604020202090204" pitchFamily="34" charset="0"/>
              </a:rPr>
              <a:t>并制作音乐情绪数据集并开源。</a:t>
            </a:r>
            <a:endParaRPr lang="zh-CN" altLang="en-US" sz="1400" spc="150">
              <a:latin typeface="Arial" panose="020B0604020202090204" pitchFamily="34" charset="0"/>
              <a:ea typeface="微软雅黑" charset="-122"/>
              <a:sym typeface="Arial" panose="020B0604020202090204" pitchFamily="34" charset="0"/>
            </a:endParaRPr>
          </a:p>
        </p:txBody>
      </p:sp>
      <p:grpSp>
        <p:nvGrpSpPr>
          <p:cNvPr id="2" name="组合 1"/>
          <p:cNvGrpSpPr/>
          <p:nvPr/>
        </p:nvGrpSpPr>
        <p:grpSpPr>
          <a:xfrm>
            <a:off x="10908639" y="191759"/>
            <a:ext cx="969222" cy="1066800"/>
            <a:chOff x="2158413" y="-53093"/>
            <a:chExt cx="873185" cy="960741"/>
          </a:xfrm>
        </p:grpSpPr>
        <p:sp>
          <p:nvSpPr>
            <p:cNvPr id="34" name="矩形 1023"/>
            <p:cNvSpPr/>
            <p:nvPr>
              <p:custDataLst>
                <p:tags r:id="rId25"/>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形 34"/>
            <p:cNvPicPr>
              <a:picLocks noChangeAspect="1"/>
            </p:cNvPicPr>
            <p:nvPr>
              <p:custDataLst>
                <p:tags r:id="rId26"/>
              </p:custDataLst>
            </p:nvPr>
          </p:nvPicPr>
          <p:blipFill rotWithShape="1">
            <a:blip r:embed="rId27" cstate="screen"/>
            <a:srcRect r="76895"/>
            <a:stretch>
              <a:fillRect/>
            </a:stretch>
          </p:blipFill>
          <p:spPr>
            <a:xfrm>
              <a:off x="2211814" y="-53093"/>
              <a:ext cx="778994" cy="960741"/>
            </a:xfrm>
            <a:prstGeom prst="ellipse">
              <a:avLst/>
            </a:prstGeom>
          </p:spPr>
        </p:pic>
      </p:grpSp>
      <p:sp>
        <p:nvSpPr>
          <p:cNvPr id="4" name="文本框 3"/>
          <p:cNvSpPr txBox="1"/>
          <p:nvPr/>
        </p:nvSpPr>
        <p:spPr>
          <a:xfrm>
            <a:off x="5418455" y="1855470"/>
            <a:ext cx="1172210" cy="404256"/>
          </a:xfrm>
          <a:prstGeom prst="roundRect">
            <a:avLst/>
          </a:prstGeom>
          <a:solidFill>
            <a:schemeClr val="accent2">
              <a:lumMod val="60000"/>
              <a:lumOff val="40000"/>
            </a:schemeClr>
          </a:solidFill>
        </p:spPr>
        <p:txBody>
          <a:bodyPr wrap="square" rtlCol="0">
            <a:spAutoFit/>
          </a:bodyPr>
          <a:p>
            <a:r>
              <a:rPr lang="zh-CN" altLang="en-US">
                <a:solidFill>
                  <a:schemeClr val="bg1"/>
                </a:solidFill>
              </a:rPr>
              <a:t>软件开发</a:t>
            </a:r>
            <a:endParaRPr lang="zh-CN" altLang="en-US">
              <a:solidFill>
                <a:schemeClr val="bg1"/>
              </a:solidFill>
            </a:endParaRPr>
          </a:p>
        </p:txBody>
      </p:sp>
      <p:sp>
        <p:nvSpPr>
          <p:cNvPr id="14" name="文本框 13"/>
          <p:cNvSpPr txBox="1"/>
          <p:nvPr>
            <p:custDataLst>
              <p:tags r:id="rId28"/>
            </p:custDataLst>
          </p:nvPr>
        </p:nvSpPr>
        <p:spPr>
          <a:xfrm>
            <a:off x="5953760" y="3263900"/>
            <a:ext cx="1172210" cy="379095"/>
          </a:xfrm>
          <a:prstGeom prst="roundRect">
            <a:avLst/>
          </a:prstGeom>
          <a:solidFill>
            <a:schemeClr val="accent2">
              <a:lumMod val="60000"/>
              <a:lumOff val="40000"/>
            </a:schemeClr>
          </a:solidFill>
        </p:spPr>
        <p:txBody>
          <a:bodyPr wrap="square" rtlCol="0">
            <a:noAutofit/>
          </a:bodyPr>
          <a:p>
            <a:r>
              <a:rPr lang="zh-CN" altLang="en-US">
                <a:solidFill>
                  <a:schemeClr val="bg1"/>
                </a:solidFill>
              </a:rPr>
              <a:t>论文撰写</a:t>
            </a:r>
            <a:endParaRPr lang="zh-CN" altLang="en-US">
              <a:solidFill>
                <a:schemeClr val="bg1"/>
              </a:solidFill>
            </a:endParaRPr>
          </a:p>
        </p:txBody>
      </p:sp>
      <p:sp>
        <p:nvSpPr>
          <p:cNvPr id="16" name="文本框 15"/>
          <p:cNvSpPr txBox="1"/>
          <p:nvPr>
            <p:custDataLst>
              <p:tags r:id="rId29"/>
            </p:custDataLst>
          </p:nvPr>
        </p:nvSpPr>
        <p:spPr>
          <a:xfrm>
            <a:off x="6450965" y="4672330"/>
            <a:ext cx="1608455" cy="411356"/>
          </a:xfrm>
          <a:prstGeom prst="roundRect">
            <a:avLst/>
          </a:prstGeom>
          <a:solidFill>
            <a:schemeClr val="accent2">
              <a:lumMod val="60000"/>
              <a:lumOff val="40000"/>
            </a:schemeClr>
          </a:solidFill>
        </p:spPr>
        <p:txBody>
          <a:bodyPr wrap="square" rtlCol="0">
            <a:spAutoFit/>
          </a:bodyPr>
          <a:p>
            <a:r>
              <a:rPr lang="zh-CN" altLang="en-US">
                <a:solidFill>
                  <a:schemeClr val="bg1"/>
                </a:solidFill>
              </a:rPr>
              <a:t>数据集</a:t>
            </a:r>
            <a:r>
              <a:rPr lang="zh-CN" altLang="en-US">
                <a:solidFill>
                  <a:schemeClr val="bg1"/>
                </a:solidFill>
              </a:rPr>
              <a:t>扩充</a:t>
            </a:r>
            <a:endParaRPr lang="zh-CN" altLang="en-US">
              <a:solidFill>
                <a:schemeClr val="bg1"/>
              </a:solidFill>
            </a:endParaRPr>
          </a:p>
        </p:txBody>
      </p:sp>
    </p:spTree>
    <p:custDataLst>
      <p:tags r:id="rId30"/>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0908639" y="191759"/>
            <a:ext cx="969222" cy="1066800"/>
            <a:chOff x="2158413" y="-53093"/>
            <a:chExt cx="873185" cy="960741"/>
          </a:xfrm>
        </p:grpSpPr>
        <p:sp>
          <p:nvSpPr>
            <p:cNvPr id="34" name="矩形 1023"/>
            <p:cNvSpPr/>
            <p:nvPr>
              <p:custDataLst>
                <p:tags r:id="rId1"/>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2"/>
              </p:custDataLst>
            </p:nvPr>
          </p:nvPicPr>
          <p:blipFill rotWithShape="1">
            <a:blip r:embed="rId3" cstate="screen"/>
            <a:srcRect r="76895"/>
            <a:stretch>
              <a:fillRect/>
            </a:stretch>
          </p:blipFill>
          <p:spPr>
            <a:xfrm>
              <a:off x="2211814" y="-53093"/>
              <a:ext cx="778994" cy="960741"/>
            </a:xfrm>
            <a:prstGeom prst="ellipse">
              <a:avLst/>
            </a:prstGeom>
          </p:spPr>
        </p:pic>
      </p:grpSp>
      <p:sp>
        <p:nvSpPr>
          <p:cNvPr id="4" name="文本框 3"/>
          <p:cNvSpPr txBox="1"/>
          <p:nvPr/>
        </p:nvSpPr>
        <p:spPr>
          <a:xfrm>
            <a:off x="4044315" y="2472055"/>
            <a:ext cx="4820920" cy="1014730"/>
          </a:xfrm>
          <a:prstGeom prst="rect">
            <a:avLst/>
          </a:prstGeom>
          <a:noFill/>
        </p:spPr>
        <p:txBody>
          <a:bodyPr wrap="square" rtlCol="0">
            <a:spAutoFit/>
          </a:bodyPr>
          <a:p>
            <a:pPr algn="ctr"/>
            <a:r>
              <a:rPr lang="zh-CN" altLang="en-US" sz="6000"/>
              <a:t>谢</a:t>
            </a:r>
            <a:r>
              <a:rPr lang="en-US" altLang="zh-CN" sz="6000"/>
              <a:t> </a:t>
            </a:r>
            <a:r>
              <a:rPr lang="zh-CN" altLang="en-US" sz="6000"/>
              <a:t>谢！</a:t>
            </a:r>
            <a:endParaRPr lang="zh-CN" altLang="en-US" sz="6000"/>
          </a:p>
        </p:txBody>
      </p:sp>
      <p:pic>
        <p:nvPicPr>
          <p:cNvPr id="5" name="图片 4" descr="04d0ec151f5558d69cde32ddd10f0b7d"/>
          <p:cNvPicPr>
            <a:picLocks noChangeAspect="1"/>
          </p:cNvPicPr>
          <p:nvPr>
            <p:custDataLst>
              <p:tags r:id="rId4"/>
            </p:custDataLst>
          </p:nvPr>
        </p:nvPicPr>
        <p:blipFill>
          <a:blip r:embed="rId5"/>
          <a:stretch>
            <a:fillRect/>
          </a:stretch>
        </p:blipFill>
        <p:spPr>
          <a:xfrm>
            <a:off x="5719445" y="3429000"/>
            <a:ext cx="864870" cy="864870"/>
          </a:xfrm>
          <a:prstGeom prst="rect">
            <a:avLst/>
          </a:prstGeom>
        </p:spPr>
      </p:pic>
      <p:sp>
        <p:nvSpPr>
          <p:cNvPr id="6" name="文本占位符 6"/>
          <p:cNvSpPr>
            <a:spLocks noGrp="1"/>
          </p:cNvSpPr>
          <p:nvPr>
            <p:custDataLst>
              <p:tags r:id="rId6"/>
            </p:custDataLst>
          </p:nvPr>
        </p:nvSpPr>
        <p:spPr>
          <a:xfrm>
            <a:off x="3886200" y="4263390"/>
            <a:ext cx="4440555" cy="1276985"/>
          </a:xfrm>
          <a:prstGeom prst="rect">
            <a:avLst/>
          </a:prstGeom>
        </p:spPr>
        <p:txBody>
          <a:bodyPr vert="horz" wrap="square" lIns="91440" tIns="45720" rIns="91440" bIns="45720" rtlCol="0" anchor="ctr">
            <a:normAutofit fontScale="90000"/>
          </a:bodyP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lang="zh-CN" altLang="en-US" sz="1600" u="none" strike="noStrike" kern="1200" cap="none" spc="150" normalizeH="0" baseline="0">
                <a:solidFill>
                  <a:schemeClr val="tx1">
                    <a:lumMod val="65000"/>
                    <a:lumOff val="35000"/>
                  </a:schemeClr>
                </a:solidFill>
                <a:uFillTx/>
                <a:latin typeface="Arial" panose="020B060402020209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r>
              <a:rPr>
                <a:solidFill>
                  <a:schemeClr val="dk1">
                    <a:lumMod val="65000"/>
                    <a:lumOff val="35000"/>
                  </a:schemeClr>
                </a:solidFill>
              </a:rPr>
              <a:t>指导教师：</a:t>
            </a:r>
            <a:r>
              <a:rPr>
                <a:solidFill>
                  <a:schemeClr val="dk1">
                    <a:lumMod val="65000"/>
                    <a:lumOff val="35000"/>
                  </a:schemeClr>
                </a:solidFill>
              </a:rPr>
              <a:t>范鸿飞</a:t>
            </a:r>
            <a:endParaRPr>
              <a:solidFill>
                <a:schemeClr val="dk1">
                  <a:lumMod val="65000"/>
                  <a:lumOff val="35000"/>
                </a:schemeClr>
              </a:solidFill>
            </a:endParaRPr>
          </a:p>
          <a:p>
            <a:pPr algn="ctr"/>
            <a:r>
              <a:rPr>
                <a:solidFill>
                  <a:schemeClr val="dk1">
                    <a:lumMod val="65000"/>
                    <a:lumOff val="35000"/>
                  </a:schemeClr>
                </a:solidFill>
                <a:sym typeface="+mn-ea"/>
              </a:rPr>
              <a:t>项目负责人：储岱泽</a:t>
            </a:r>
            <a:endParaRPr>
              <a:solidFill>
                <a:schemeClr val="dk1">
                  <a:lumMod val="65000"/>
                  <a:lumOff val="35000"/>
                </a:schemeClr>
              </a:solidFill>
            </a:endParaRPr>
          </a:p>
          <a:p>
            <a:pPr algn="ctr"/>
            <a:r>
              <a:rPr>
                <a:solidFill>
                  <a:schemeClr val="dk1">
                    <a:lumMod val="65000"/>
                    <a:lumOff val="35000"/>
                  </a:schemeClr>
                </a:solidFill>
              </a:rPr>
              <a:t>项目成员：杨滕超</a:t>
            </a:r>
            <a:r>
              <a:rPr lang="en-US" altLang="zh-CN">
                <a:solidFill>
                  <a:schemeClr val="dk1">
                    <a:lumMod val="65000"/>
                    <a:lumOff val="35000"/>
                  </a:schemeClr>
                </a:solidFill>
              </a:rPr>
              <a:t> </a:t>
            </a:r>
            <a:r>
              <a:rPr>
                <a:solidFill>
                  <a:schemeClr val="dk1">
                    <a:lumMod val="65000"/>
                    <a:lumOff val="35000"/>
                  </a:schemeClr>
                </a:solidFill>
              </a:rPr>
              <a:t>马威</a:t>
            </a:r>
            <a:r>
              <a:rPr lang="en-US" altLang="zh-CN">
                <a:solidFill>
                  <a:schemeClr val="dk1">
                    <a:lumMod val="65000"/>
                    <a:lumOff val="35000"/>
                  </a:schemeClr>
                </a:solidFill>
              </a:rPr>
              <a:t> </a:t>
            </a:r>
            <a:r>
              <a:rPr>
                <a:solidFill>
                  <a:schemeClr val="dk1">
                    <a:lumMod val="65000"/>
                    <a:lumOff val="35000"/>
                  </a:schemeClr>
                </a:solidFill>
              </a:rPr>
              <a:t>苏家铭</a:t>
            </a:r>
            <a:r>
              <a:rPr lang="en-US" altLang="zh-CN">
                <a:solidFill>
                  <a:schemeClr val="dk1">
                    <a:lumMod val="65000"/>
                    <a:lumOff val="35000"/>
                  </a:schemeClr>
                </a:solidFill>
              </a:rPr>
              <a:t> </a:t>
            </a:r>
            <a:r>
              <a:rPr>
                <a:solidFill>
                  <a:schemeClr val="dk1">
                    <a:lumMod val="65000"/>
                    <a:lumOff val="35000"/>
                  </a:schemeClr>
                </a:solidFill>
              </a:rPr>
              <a:t>莫益萌</a:t>
            </a:r>
            <a:endParaRPr>
              <a:solidFill>
                <a:schemeClr val="dk1">
                  <a:lumMod val="65000"/>
                  <a:lumOff val="35000"/>
                </a:schemeClr>
              </a:solidFill>
            </a:endParaRPr>
          </a:p>
        </p:txBody>
      </p:sp>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01</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p:txBody>
          <a:bodyPr>
            <a:normAutofit/>
          </a:bodyPr>
          <a:lstStyle/>
          <a:p>
            <a:r>
              <a:rPr lang="zh-CN" altLang="en-US" dirty="0"/>
              <a:t>项目背景</a:t>
            </a:r>
            <a:endParaRPr lang="zh-CN" altLang="en-US"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sp>
        <p:nvSpPr>
          <p:cNvPr id="7" name="文本框 6"/>
          <p:cNvSpPr txBox="1"/>
          <p:nvPr/>
        </p:nvSpPr>
        <p:spPr>
          <a:xfrm>
            <a:off x="5473065" y="3597275"/>
            <a:ext cx="1249680" cy="306705"/>
          </a:xfrm>
          <a:prstGeom prst="rect">
            <a:avLst/>
          </a:prstGeom>
          <a:noFill/>
        </p:spPr>
        <p:txBody>
          <a:bodyPr wrap="none" rtlCol="0" anchor="t">
            <a:spAutoFit/>
          </a:bodyPr>
          <a:p>
            <a:r>
              <a:rPr lang="zh-CN" altLang="en-US" sz="1400">
                <a:latin typeface="宋体" charset="0"/>
                <a:ea typeface="宋体" charset="0"/>
              </a:rPr>
              <a:t>◎糖尿病</a:t>
            </a:r>
            <a:r>
              <a:rPr lang="zh-CN" altLang="en-US" sz="1400">
                <a:latin typeface="宋体" charset="0"/>
                <a:ea typeface="宋体" charset="0"/>
              </a:rPr>
              <a:t>现状</a:t>
            </a:r>
            <a:endParaRPr lang="zh-CN" altLang="en-US" sz="1400">
              <a:latin typeface="宋体" charset="0"/>
              <a:ea typeface="宋体" charset="0"/>
            </a:endParaRPr>
          </a:p>
        </p:txBody>
      </p:sp>
      <p:sp>
        <p:nvSpPr>
          <p:cNvPr id="2" name="文本框 1"/>
          <p:cNvSpPr txBox="1"/>
          <p:nvPr>
            <p:custDataLst>
              <p:tags r:id="rId8"/>
            </p:custDataLst>
          </p:nvPr>
        </p:nvSpPr>
        <p:spPr>
          <a:xfrm>
            <a:off x="6722745" y="3597275"/>
            <a:ext cx="1427480" cy="306705"/>
          </a:xfrm>
          <a:prstGeom prst="rect">
            <a:avLst/>
          </a:prstGeom>
          <a:noFill/>
        </p:spPr>
        <p:txBody>
          <a:bodyPr wrap="none" rtlCol="0" anchor="t">
            <a:spAutoFit/>
          </a:bodyPr>
          <a:p>
            <a:r>
              <a:rPr lang="zh-CN" altLang="en-US" sz="1400">
                <a:latin typeface="宋体" charset="0"/>
                <a:ea typeface="宋体" charset="0"/>
              </a:rPr>
              <a:t>◎领域知识</a:t>
            </a:r>
            <a:r>
              <a:rPr lang="zh-CN" altLang="en-US" sz="1400">
                <a:latin typeface="宋体" charset="0"/>
                <a:ea typeface="宋体" charset="0"/>
              </a:rPr>
              <a:t>调研</a:t>
            </a:r>
            <a:endParaRPr lang="zh-CN" altLang="en-US" sz="1400">
              <a:latin typeface="宋体" charset="0"/>
              <a:ea typeface="宋体" charset="0"/>
            </a:endParaRPr>
          </a:p>
        </p:txBody>
      </p:sp>
    </p:spTree>
    <p:custDataLst>
      <p:tags r:id="rId9"/>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糖尿病</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现状</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14" name="文本框 13"/>
          <p:cNvSpPr txBox="1"/>
          <p:nvPr/>
        </p:nvSpPr>
        <p:spPr>
          <a:xfrm>
            <a:off x="608330" y="5239385"/>
            <a:ext cx="5706110" cy="322580"/>
          </a:xfrm>
          <a:prstGeom prst="rect">
            <a:avLst/>
          </a:prstGeom>
          <a:noFill/>
        </p:spPr>
        <p:txBody>
          <a:bodyPr wrap="square" rtlCol="0">
            <a:noAutofit/>
          </a:bodyPr>
          <a:p>
            <a:pPr algn="ctr"/>
            <a:r>
              <a:rPr lang="zh-CN" altLang="en-US" sz="1400"/>
              <a:t>世界</a:t>
            </a:r>
            <a:r>
              <a:rPr lang="zh-CN" altLang="en-US" sz="1400"/>
              <a:t>糖尿病现状</a:t>
            </a:r>
            <a:endParaRPr lang="zh-CN" altLang="en-US" sz="1400"/>
          </a:p>
        </p:txBody>
      </p:sp>
      <p:pic>
        <p:nvPicPr>
          <p:cNvPr id="2" name="图片 1"/>
          <p:cNvPicPr>
            <a:picLocks noChangeAspect="1"/>
          </p:cNvPicPr>
          <p:nvPr>
            <p:custDataLst>
              <p:tags r:id="rId12"/>
            </p:custDataLst>
          </p:nvPr>
        </p:nvPicPr>
        <p:blipFill>
          <a:blip r:embed="rId13"/>
          <a:stretch>
            <a:fillRect/>
          </a:stretch>
        </p:blipFill>
        <p:spPr>
          <a:xfrm>
            <a:off x="608330" y="1019175"/>
            <a:ext cx="6047740" cy="4161155"/>
          </a:xfrm>
          <a:prstGeom prst="rect">
            <a:avLst/>
          </a:prstGeom>
        </p:spPr>
      </p:pic>
      <p:sp>
        <p:nvSpPr>
          <p:cNvPr id="3" name="文本框 2"/>
          <p:cNvSpPr txBox="1"/>
          <p:nvPr/>
        </p:nvSpPr>
        <p:spPr>
          <a:xfrm>
            <a:off x="608330" y="5488940"/>
            <a:ext cx="5587365" cy="245110"/>
          </a:xfrm>
          <a:prstGeom prst="rect">
            <a:avLst/>
          </a:prstGeom>
          <a:noFill/>
        </p:spPr>
        <p:txBody>
          <a:bodyPr wrap="square" rtlCol="0" anchor="t">
            <a:spAutoFit/>
          </a:bodyPr>
          <a:p>
            <a:pPr algn="ctr"/>
            <a:r>
              <a:rPr lang="zh-CN" altLang="en-US" sz="1000"/>
              <a:t>图表来源：http://www.diabetesatlas.org/</a:t>
            </a:r>
            <a:endParaRPr lang="zh-CN" altLang="en-US" sz="1000"/>
          </a:p>
        </p:txBody>
      </p:sp>
      <p:sp>
        <p:nvSpPr>
          <p:cNvPr id="4" name="文本框 3"/>
          <p:cNvSpPr txBox="1"/>
          <p:nvPr/>
        </p:nvSpPr>
        <p:spPr>
          <a:xfrm>
            <a:off x="608330" y="5779770"/>
            <a:ext cx="6047740" cy="714962"/>
          </a:xfrm>
          <a:prstGeom prst="roundRect">
            <a:avLst/>
          </a:prstGeom>
          <a:solidFill>
            <a:schemeClr val="accent6">
              <a:lumMod val="20000"/>
              <a:lumOff val="80000"/>
            </a:schemeClr>
          </a:solidFill>
          <a:ln w="28575">
            <a:solidFill>
              <a:schemeClr val="accent6"/>
            </a:solidFill>
            <a:prstDash val="dash"/>
          </a:ln>
        </p:spPr>
        <p:txBody>
          <a:bodyPr wrap="square" rtlCol="0">
            <a:spAutoFit/>
          </a:bodyPr>
          <a:p>
            <a:r>
              <a:rPr lang="zh-CN" altLang="en-US" sz="1200"/>
              <a:t>2021年全球约5.37亿成年人（20-79岁）患有糖尿病（10个人中就有1人为糖尿病患者）；预计到2030年，该数字将上升到6.43亿；到2045年将上升到7.83亿。在此期间，世界人口估计增长20%，而糖尿病患者人数估计增加46%。</a:t>
            </a:r>
            <a:endParaRPr lang="zh-CN" altLang="en-US" sz="1200"/>
          </a:p>
        </p:txBody>
      </p:sp>
      <p:sp>
        <p:nvSpPr>
          <p:cNvPr id="10" name="文本框 9"/>
          <p:cNvSpPr txBox="1"/>
          <p:nvPr/>
        </p:nvSpPr>
        <p:spPr>
          <a:xfrm>
            <a:off x="6826250" y="1019175"/>
            <a:ext cx="4210050" cy="2286794"/>
          </a:xfrm>
          <a:prstGeom prst="roundRect">
            <a:avLst/>
          </a:prstGeom>
          <a:solidFill>
            <a:schemeClr val="accent6">
              <a:lumMod val="20000"/>
              <a:lumOff val="80000"/>
            </a:schemeClr>
          </a:solidFill>
          <a:ln w="28575">
            <a:solidFill>
              <a:schemeClr val="accent6"/>
            </a:solidFill>
            <a:prstDash val="dash"/>
          </a:ln>
        </p:spPr>
        <p:txBody>
          <a:bodyPr wrap="square" rtlCol="0" anchor="t">
            <a:spAutoFit/>
          </a:bodyPr>
          <a:p>
            <a:r>
              <a:rPr lang="zh-CN" altLang="en-US" sz="1600"/>
              <a:t>在当今社会，糖尿病已成为一种全球性的公共卫生问题，对人们的生活质量和健康造成了严重影响。根据国际糖尿病联合会（IDF）的报告，糖尿病患者数量正以惊人的速度增长，给医疗系统和患者带来了沉重的负担。因此，研究一种能够预测血糖水平随时间变化走向的方法对于糖尿病的预防和治疗尤为重要。</a:t>
            </a:r>
            <a:endParaRPr lang="zh-CN" altLang="en-US" sz="1600"/>
          </a:p>
        </p:txBody>
      </p:sp>
      <p:pic>
        <p:nvPicPr>
          <p:cNvPr id="11" name="图片 10"/>
          <p:cNvPicPr>
            <a:picLocks noChangeAspect="1"/>
          </p:cNvPicPr>
          <p:nvPr>
            <p:custDataLst>
              <p:tags r:id="rId14"/>
            </p:custDataLst>
          </p:nvPr>
        </p:nvPicPr>
        <p:blipFill>
          <a:blip r:embed="rId15"/>
          <a:stretch>
            <a:fillRect/>
          </a:stretch>
        </p:blipFill>
        <p:spPr>
          <a:xfrm>
            <a:off x="6826250" y="3410585"/>
            <a:ext cx="4226560" cy="2374265"/>
          </a:xfrm>
          <a:prstGeom prst="rect">
            <a:avLst/>
          </a:prstGeom>
        </p:spPr>
      </p:pic>
      <p:sp>
        <p:nvSpPr>
          <p:cNvPr id="13" name="文本框 12"/>
          <p:cNvSpPr txBox="1"/>
          <p:nvPr>
            <p:custDataLst>
              <p:tags r:id="rId16"/>
            </p:custDataLst>
          </p:nvPr>
        </p:nvSpPr>
        <p:spPr>
          <a:xfrm>
            <a:off x="6826250" y="5723255"/>
            <a:ext cx="4083050" cy="322580"/>
          </a:xfrm>
          <a:prstGeom prst="rect">
            <a:avLst/>
          </a:prstGeom>
          <a:noFill/>
        </p:spPr>
        <p:txBody>
          <a:bodyPr wrap="square" rtlCol="0">
            <a:noAutofit/>
          </a:bodyPr>
          <a:p>
            <a:pPr algn="ctr"/>
            <a:r>
              <a:rPr lang="zh-CN" altLang="en-US" sz="1400"/>
              <a:t>世界糖尿病患者最多的</a:t>
            </a:r>
            <a:r>
              <a:rPr lang="zh-CN" altLang="en-US" sz="1400"/>
              <a:t>前十个国家</a:t>
            </a:r>
            <a:endParaRPr lang="zh-CN" altLang="en-US" sz="1400"/>
          </a:p>
        </p:txBody>
      </p:sp>
    </p:spTree>
    <p:custDataLst>
      <p:tags r:id="rId1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项目背景</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领域知识调研</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430010" y="1258570"/>
            <a:ext cx="4605020" cy="779427"/>
          </a:xfrm>
          <a:prstGeom prst="roundRect">
            <a:avLst/>
          </a:prstGeom>
          <a:solidFill>
            <a:schemeClr val="accent6">
              <a:lumMod val="20000"/>
              <a:lumOff val="80000"/>
            </a:schemeClr>
          </a:solidFill>
          <a:ln w="28575">
            <a:solidFill>
              <a:schemeClr val="accent6"/>
            </a:solidFill>
            <a:prstDash val="dash"/>
          </a:ln>
        </p:spPr>
        <p:txBody>
          <a:bodyPr wrap="square" rtlCol="0">
            <a:spAutoFit/>
          </a:bodyPr>
          <a:p>
            <a:pPr>
              <a:lnSpc>
                <a:spcPct val="130000"/>
              </a:lnSpc>
            </a:pPr>
            <a:r>
              <a:rPr lang="zh-CN" altLang="en-US" sz="1000"/>
              <a:t>人体通过激素来调节血糖水平的，主要涉及胰岛素和胰高血糖素。</a:t>
            </a:r>
            <a:endParaRPr lang="zh-CN" altLang="en-US" sz="1000"/>
          </a:p>
          <a:p>
            <a:pPr>
              <a:lnSpc>
                <a:spcPct val="130000"/>
              </a:lnSpc>
            </a:pPr>
            <a:r>
              <a:rPr lang="zh-CN" altLang="en-US" sz="1000">
                <a:latin typeface="PingFang SC" panose="020B0400000000000000" charset="-122"/>
                <a:ea typeface="PingFang SC" panose="020B0400000000000000" charset="-122"/>
              </a:rPr>
              <a:t>•</a:t>
            </a:r>
            <a:r>
              <a:rPr lang="en-US" altLang="zh-CN" sz="1000">
                <a:latin typeface="PingFang SC" panose="020B0400000000000000" charset="-122"/>
                <a:ea typeface="PingFang SC" panose="020B0400000000000000" charset="-122"/>
              </a:rPr>
              <a:t> </a:t>
            </a:r>
            <a:r>
              <a:rPr lang="zh-CN" altLang="en-US" sz="1000"/>
              <a:t>胰岛素由胰腺β细胞分泌，降低血糖；</a:t>
            </a:r>
            <a:endParaRPr lang="zh-CN" altLang="en-US" sz="1000"/>
          </a:p>
          <a:p>
            <a:pPr>
              <a:lnSpc>
                <a:spcPct val="130000"/>
              </a:lnSpc>
            </a:pPr>
            <a:r>
              <a:rPr lang="zh-CN" altLang="en-US" sz="1000">
                <a:latin typeface="PingFang SC" panose="020B0400000000000000" charset="-122"/>
                <a:ea typeface="PingFang SC" panose="020B0400000000000000" charset="-122"/>
              </a:rPr>
              <a:t>•</a:t>
            </a:r>
            <a:r>
              <a:rPr lang="en-US" altLang="zh-CN" sz="1000">
                <a:latin typeface="PingFang SC" panose="020B0400000000000000" charset="-122"/>
                <a:ea typeface="PingFang SC" panose="020B0400000000000000" charset="-122"/>
              </a:rPr>
              <a:t> </a:t>
            </a:r>
            <a:r>
              <a:rPr lang="zh-CN" altLang="en-US" sz="1000"/>
              <a:t>胰高血糖素由α细胞分泌，升高血糖。</a:t>
            </a:r>
            <a:endParaRPr lang="zh-CN" altLang="en-US" sz="1000"/>
          </a:p>
        </p:txBody>
      </p:sp>
      <p:sp>
        <p:nvSpPr>
          <p:cNvPr id="5" name="文本框 4"/>
          <p:cNvSpPr txBox="1"/>
          <p:nvPr>
            <p:custDataLst>
              <p:tags r:id="rId12"/>
            </p:custDataLst>
          </p:nvPr>
        </p:nvSpPr>
        <p:spPr>
          <a:xfrm>
            <a:off x="608330" y="5632450"/>
            <a:ext cx="5587365" cy="245110"/>
          </a:xfrm>
          <a:prstGeom prst="rect">
            <a:avLst/>
          </a:prstGeom>
          <a:noFill/>
        </p:spPr>
        <p:txBody>
          <a:bodyPr wrap="square" rtlCol="0" anchor="t">
            <a:spAutoFit/>
          </a:bodyPr>
          <a:p>
            <a:pPr algn="ctr"/>
            <a:r>
              <a:rPr lang="zh-CN" altLang="en-US" sz="1000"/>
              <a:t>图表来源：http://www.diabetesatlas.org/</a:t>
            </a:r>
            <a:endParaRPr lang="zh-CN" altLang="en-US" sz="1000"/>
          </a:p>
        </p:txBody>
      </p:sp>
      <p:pic>
        <p:nvPicPr>
          <p:cNvPr id="6" name="图片 5"/>
          <p:cNvPicPr>
            <a:picLocks noChangeAspect="1"/>
          </p:cNvPicPr>
          <p:nvPr>
            <p:custDataLst>
              <p:tags r:id="rId13"/>
            </p:custDataLst>
          </p:nvPr>
        </p:nvPicPr>
        <p:blipFill>
          <a:blip r:embed="rId14"/>
          <a:stretch>
            <a:fillRect/>
          </a:stretch>
        </p:blipFill>
        <p:spPr>
          <a:xfrm>
            <a:off x="608330" y="982980"/>
            <a:ext cx="5678805" cy="2155190"/>
          </a:xfrm>
          <a:prstGeom prst="rect">
            <a:avLst/>
          </a:prstGeom>
        </p:spPr>
      </p:pic>
      <p:pic>
        <p:nvPicPr>
          <p:cNvPr id="7" name="图片 6"/>
          <p:cNvPicPr>
            <a:picLocks noChangeAspect="1"/>
          </p:cNvPicPr>
          <p:nvPr>
            <p:custDataLst>
              <p:tags r:id="rId15"/>
            </p:custDataLst>
          </p:nvPr>
        </p:nvPicPr>
        <p:blipFill>
          <a:blip r:embed="rId16"/>
          <a:stretch>
            <a:fillRect/>
          </a:stretch>
        </p:blipFill>
        <p:spPr>
          <a:xfrm>
            <a:off x="608330" y="3429000"/>
            <a:ext cx="5644515" cy="1873885"/>
          </a:xfrm>
          <a:prstGeom prst="rect">
            <a:avLst/>
          </a:prstGeom>
        </p:spPr>
      </p:pic>
      <p:sp>
        <p:nvSpPr>
          <p:cNvPr id="11" name="文本框 10"/>
          <p:cNvSpPr txBox="1"/>
          <p:nvPr>
            <p:custDataLst>
              <p:tags r:id="rId17"/>
            </p:custDataLst>
          </p:nvPr>
        </p:nvSpPr>
        <p:spPr>
          <a:xfrm>
            <a:off x="581025" y="3138170"/>
            <a:ext cx="5706110" cy="322580"/>
          </a:xfrm>
          <a:prstGeom prst="rect">
            <a:avLst/>
          </a:prstGeom>
          <a:noFill/>
        </p:spPr>
        <p:txBody>
          <a:bodyPr wrap="square" rtlCol="0">
            <a:noAutofit/>
          </a:bodyPr>
          <a:p>
            <a:pPr algn="ctr"/>
            <a:r>
              <a:rPr lang="zh-CN" altLang="en-US" sz="1400"/>
              <a:t>血糖患者数量</a:t>
            </a:r>
            <a:r>
              <a:rPr lang="zh-CN" altLang="en-US" sz="1400"/>
              <a:t>随年龄变化</a:t>
            </a:r>
            <a:endParaRPr lang="zh-CN" altLang="en-US" sz="1400"/>
          </a:p>
        </p:txBody>
      </p:sp>
      <p:sp>
        <p:nvSpPr>
          <p:cNvPr id="12" name="文本框 11"/>
          <p:cNvSpPr txBox="1"/>
          <p:nvPr>
            <p:custDataLst>
              <p:tags r:id="rId18"/>
            </p:custDataLst>
          </p:nvPr>
        </p:nvSpPr>
        <p:spPr>
          <a:xfrm>
            <a:off x="608330" y="5302885"/>
            <a:ext cx="5644515" cy="322580"/>
          </a:xfrm>
          <a:prstGeom prst="rect">
            <a:avLst/>
          </a:prstGeom>
          <a:noFill/>
        </p:spPr>
        <p:txBody>
          <a:bodyPr wrap="square" rtlCol="0">
            <a:noAutofit/>
          </a:bodyPr>
          <a:p>
            <a:pPr algn="ctr"/>
            <a:r>
              <a:rPr lang="zh-CN" altLang="en-US" sz="1400"/>
              <a:t>血糖患者数量随</a:t>
            </a:r>
            <a:r>
              <a:rPr lang="zh-CN" altLang="en-US" sz="1400"/>
              <a:t>性别变化</a:t>
            </a:r>
            <a:endParaRPr lang="zh-CN" altLang="en-US" sz="1400"/>
          </a:p>
        </p:txBody>
      </p:sp>
      <p:sp>
        <p:nvSpPr>
          <p:cNvPr id="13" name="文本框 12"/>
          <p:cNvSpPr txBox="1"/>
          <p:nvPr/>
        </p:nvSpPr>
        <p:spPr>
          <a:xfrm>
            <a:off x="6430010" y="876300"/>
            <a:ext cx="2219325" cy="337185"/>
          </a:xfrm>
          <a:prstGeom prst="rect">
            <a:avLst/>
          </a:prstGeom>
          <a:noFill/>
        </p:spPr>
        <p:txBody>
          <a:bodyPr wrap="square" rtlCol="0">
            <a:spAutoFit/>
          </a:bodyPr>
          <a:p>
            <a:r>
              <a:rPr lang="zh-CN" altLang="en-US" sz="1600"/>
              <a:t>人体血糖调节机制</a:t>
            </a:r>
            <a:endParaRPr lang="zh-CN" altLang="en-US" sz="1600"/>
          </a:p>
        </p:txBody>
      </p:sp>
      <p:sp>
        <p:nvSpPr>
          <p:cNvPr id="15" name="文本框 14"/>
          <p:cNvSpPr txBox="1"/>
          <p:nvPr>
            <p:custDataLst>
              <p:tags r:id="rId19"/>
            </p:custDataLst>
          </p:nvPr>
        </p:nvSpPr>
        <p:spPr>
          <a:xfrm>
            <a:off x="6430010" y="2101215"/>
            <a:ext cx="2708275" cy="337185"/>
          </a:xfrm>
          <a:prstGeom prst="rect">
            <a:avLst/>
          </a:prstGeom>
          <a:noFill/>
        </p:spPr>
        <p:txBody>
          <a:bodyPr wrap="square" rtlCol="0">
            <a:spAutoFit/>
          </a:bodyPr>
          <a:p>
            <a:r>
              <a:rPr lang="zh-CN" altLang="en-US" sz="1600"/>
              <a:t>影响血糖水平的因素</a:t>
            </a:r>
            <a:endParaRPr lang="zh-CN" altLang="en-US" sz="1600"/>
          </a:p>
        </p:txBody>
      </p:sp>
      <p:sp>
        <p:nvSpPr>
          <p:cNvPr id="16" name="文本框 15"/>
          <p:cNvSpPr txBox="1"/>
          <p:nvPr>
            <p:custDataLst>
              <p:tags r:id="rId20"/>
            </p:custDataLst>
          </p:nvPr>
        </p:nvSpPr>
        <p:spPr>
          <a:xfrm>
            <a:off x="6430010" y="2454910"/>
            <a:ext cx="4604385" cy="1231171"/>
          </a:xfrm>
          <a:prstGeom prst="roundRect">
            <a:avLst/>
          </a:prstGeom>
          <a:solidFill>
            <a:schemeClr val="accent6">
              <a:lumMod val="20000"/>
              <a:lumOff val="80000"/>
            </a:schemeClr>
          </a:solidFill>
          <a:ln w="28575">
            <a:solidFill>
              <a:schemeClr val="accent6"/>
            </a:solidFill>
            <a:prstDash val="dash"/>
          </a:ln>
        </p:spPr>
        <p:txBody>
          <a:bodyPr wrap="square" rtlCol="0">
            <a:spAutoFit/>
          </a:bodyPr>
          <a:p>
            <a:pPr>
              <a:lnSpc>
                <a:spcPct val="130000"/>
              </a:lnSpc>
            </a:pPr>
            <a:r>
              <a:rPr lang="zh-CN" altLang="en-US" sz="1000"/>
              <a:t>影响血糖水平的因素的外部因素主要有</a:t>
            </a:r>
            <a:r>
              <a:rPr lang="zh-CN" altLang="en-US" sz="1000">
                <a:solidFill>
                  <a:schemeClr val="accent6">
                    <a:lumMod val="75000"/>
                  </a:schemeClr>
                </a:solidFill>
              </a:rPr>
              <a:t>饮食、运动和药物</a:t>
            </a:r>
            <a:r>
              <a:rPr lang="zh-CN" altLang="en-US" sz="1000"/>
              <a:t>三种：</a:t>
            </a:r>
            <a:endParaRPr lang="zh-CN" altLang="en-US" sz="1000"/>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t>饮食：碳水化合物的摄入直接影响血糖水平。</a:t>
            </a:r>
            <a:endParaRPr lang="zh-CN" altLang="en-US" sz="1000"/>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t>运动：身体活动可增加胰岛素敏感性，降低血糖。</a:t>
            </a:r>
            <a:endParaRPr lang="zh-CN" altLang="en-US" sz="1000"/>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t>药物：胰岛素和其他降糖药用于控制血糖。</a:t>
            </a:r>
            <a:endParaRPr lang="zh-CN" altLang="en-US" sz="1000"/>
          </a:p>
          <a:p>
            <a:pPr>
              <a:lnSpc>
                <a:spcPct val="130000"/>
              </a:lnSpc>
            </a:pPr>
            <a:r>
              <a:rPr lang="zh-CN" altLang="en-US" sz="1000">
                <a:sym typeface="+mn-ea"/>
              </a:rPr>
              <a:t>影响血糖水平的因素的内部因素有</a:t>
            </a:r>
            <a:r>
              <a:rPr lang="zh-CN" altLang="en-US" sz="1000">
                <a:solidFill>
                  <a:schemeClr val="accent6">
                    <a:lumMod val="75000"/>
                  </a:schemeClr>
                </a:solidFill>
                <a:sym typeface="+mn-ea"/>
              </a:rPr>
              <a:t>年龄、性别、</a:t>
            </a:r>
            <a:r>
              <a:rPr lang="en-US" altLang="zh-CN" sz="1000">
                <a:solidFill>
                  <a:schemeClr val="accent6">
                    <a:lumMod val="75000"/>
                  </a:schemeClr>
                </a:solidFill>
                <a:sym typeface="+mn-ea"/>
              </a:rPr>
              <a:t>MI</a:t>
            </a:r>
            <a:r>
              <a:rPr lang="zh-CN" altLang="en-US" sz="1000">
                <a:solidFill>
                  <a:schemeClr val="accent6">
                    <a:lumMod val="75000"/>
                  </a:schemeClr>
                </a:solidFill>
                <a:sym typeface="+mn-ea"/>
              </a:rPr>
              <a:t>指数等</a:t>
            </a:r>
            <a:r>
              <a:rPr lang="zh-CN" altLang="en-US" sz="1000">
                <a:sym typeface="+mn-ea"/>
              </a:rPr>
              <a:t>。</a:t>
            </a:r>
            <a:endParaRPr lang="zh-CN" altLang="en-US" sz="1000">
              <a:sym typeface="+mn-ea"/>
            </a:endParaRPr>
          </a:p>
        </p:txBody>
      </p:sp>
      <p:sp>
        <p:nvSpPr>
          <p:cNvPr id="17" name="文本框 16"/>
          <p:cNvSpPr txBox="1"/>
          <p:nvPr>
            <p:custDataLst>
              <p:tags r:id="rId21"/>
            </p:custDataLst>
          </p:nvPr>
        </p:nvSpPr>
        <p:spPr>
          <a:xfrm>
            <a:off x="6430010" y="3762375"/>
            <a:ext cx="2708275" cy="337185"/>
          </a:xfrm>
          <a:prstGeom prst="rect">
            <a:avLst/>
          </a:prstGeom>
          <a:noFill/>
        </p:spPr>
        <p:txBody>
          <a:bodyPr wrap="square" rtlCol="0">
            <a:spAutoFit/>
          </a:bodyPr>
          <a:p>
            <a:r>
              <a:rPr lang="zh-CN" altLang="en-US" sz="1600"/>
              <a:t>糖尿病的类型</a:t>
            </a:r>
            <a:endParaRPr lang="zh-CN" altLang="en-US" sz="1600"/>
          </a:p>
        </p:txBody>
      </p:sp>
      <p:sp>
        <p:nvSpPr>
          <p:cNvPr id="18" name="文本框 17"/>
          <p:cNvSpPr txBox="1"/>
          <p:nvPr>
            <p:custDataLst>
              <p:tags r:id="rId22"/>
            </p:custDataLst>
          </p:nvPr>
        </p:nvSpPr>
        <p:spPr>
          <a:xfrm>
            <a:off x="6363335" y="4103370"/>
            <a:ext cx="4604385" cy="1683091"/>
          </a:xfrm>
          <a:prstGeom prst="roundRect">
            <a:avLst/>
          </a:prstGeom>
          <a:solidFill>
            <a:schemeClr val="accent6">
              <a:lumMod val="20000"/>
              <a:lumOff val="80000"/>
            </a:schemeClr>
          </a:solidFill>
          <a:ln w="28575">
            <a:solidFill>
              <a:schemeClr val="accent6"/>
            </a:solidFill>
            <a:prstDash val="dash"/>
          </a:ln>
        </p:spPr>
        <p:txBody>
          <a:bodyPr wrap="square" rtlCol="0">
            <a:spAutoFit/>
          </a:bodyPr>
          <a:p>
            <a:pPr>
              <a:lnSpc>
                <a:spcPct val="130000"/>
              </a:lnSpc>
            </a:pPr>
            <a:r>
              <a:rPr lang="zh-CN" altLang="en-US" sz="1000">
                <a:solidFill>
                  <a:schemeClr val="accent6">
                    <a:lumMod val="75000"/>
                  </a:schemeClr>
                </a:solidFill>
                <a:sym typeface="+mn-ea"/>
              </a:rPr>
              <a:t>1型糖尿病：</a:t>
            </a:r>
            <a:endParaRPr lang="zh-CN" altLang="en-US" sz="1000">
              <a:solidFill>
                <a:schemeClr val="accent6">
                  <a:lumMod val="75000"/>
                </a:schemeClr>
              </a:solidFill>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病因：自体免疫疾病，导致胰岛素分泌不足。</a:t>
            </a:r>
            <a:endParaRPr lang="zh-CN" altLang="en-US" sz="1000">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治疗方式：终身胰岛素治疗，血糖监测，饮食管理。</a:t>
            </a:r>
            <a:endParaRPr lang="zh-CN" altLang="en-US" sz="1000">
              <a:sym typeface="+mn-ea"/>
            </a:endParaRPr>
          </a:p>
          <a:p>
            <a:pPr>
              <a:lnSpc>
                <a:spcPct val="130000"/>
              </a:lnSpc>
            </a:pPr>
            <a:r>
              <a:rPr lang="en-US" altLang="zh-CN" sz="1000">
                <a:solidFill>
                  <a:schemeClr val="accent6">
                    <a:lumMod val="75000"/>
                  </a:schemeClr>
                </a:solidFill>
                <a:sym typeface="+mn-ea"/>
              </a:rPr>
              <a:t>2</a:t>
            </a:r>
            <a:r>
              <a:rPr lang="zh-CN" altLang="en-US" sz="1000">
                <a:solidFill>
                  <a:schemeClr val="accent6">
                    <a:lumMod val="75000"/>
                  </a:schemeClr>
                </a:solidFill>
                <a:sym typeface="+mn-ea"/>
              </a:rPr>
              <a:t>型糖尿病：</a:t>
            </a:r>
            <a:endParaRPr lang="zh-CN" altLang="en-US" sz="1000">
              <a:solidFill>
                <a:schemeClr val="accent6">
                  <a:lumMod val="75000"/>
                </a:schemeClr>
              </a:solidFill>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病因：与生活方式有关，特征为胰岛素抵抗或分泌不足。</a:t>
            </a:r>
            <a:endParaRPr lang="zh-CN" altLang="en-US" sz="1000">
              <a:sym typeface="+mn-ea"/>
            </a:endParaRPr>
          </a:p>
          <a:p>
            <a:pPr>
              <a:lnSpc>
                <a:spcPct val="130000"/>
              </a:lnSpc>
            </a:pPr>
            <a:r>
              <a:rPr lang="zh-CN" altLang="en-US" sz="1000">
                <a:latin typeface="PingFang SC" panose="020B0400000000000000" charset="-122"/>
                <a:ea typeface="PingFang SC" panose="020B0400000000000000" charset="-122"/>
                <a:sym typeface="+mn-ea"/>
              </a:rPr>
              <a:t>•</a:t>
            </a:r>
            <a:r>
              <a:rPr lang="en-US" altLang="zh-CN" sz="1000">
                <a:latin typeface="PingFang SC" panose="020B0400000000000000" charset="-122"/>
                <a:ea typeface="PingFang SC" panose="020B0400000000000000" charset="-122"/>
                <a:sym typeface="+mn-ea"/>
              </a:rPr>
              <a:t> </a:t>
            </a:r>
            <a:r>
              <a:rPr lang="zh-CN" altLang="en-US" sz="1000">
                <a:sym typeface="+mn-ea"/>
              </a:rPr>
              <a:t>治疗方式：可能包括口服药物、胰岛素治疗、生活方式改变。定期监测血糖，调整治疗方案。</a:t>
            </a:r>
            <a:endParaRPr lang="zh-CN" altLang="en-US" sz="1000">
              <a:sym typeface="+mn-ea"/>
            </a:endParaRPr>
          </a:p>
        </p:txBody>
      </p:sp>
    </p:spTree>
    <p:custDataLst>
      <p:tags r:id="rId2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4"/>
          <p:cNvSpPr txBox="1">
            <a:spLocks noChangeArrowheads="1"/>
          </p:cNvSpPr>
          <p:nvPr>
            <p:custDataLst>
              <p:tags r:id="rId1"/>
            </p:custDataLst>
          </p:nvPr>
        </p:nvSpPr>
        <p:spPr bwMode="auto">
          <a:xfrm>
            <a:off x="2646998" y="2750185"/>
            <a:ext cx="2560955" cy="135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lvl1pPr>
              <a:defRPr>
                <a:solidFill>
                  <a:schemeClr val="tx1"/>
                </a:solidFill>
                <a:latin typeface="Calibri" charset="0"/>
                <a:ea typeface="宋体" pitchFamily="2" charset="-122"/>
              </a:defRPr>
            </a:lvl1pPr>
            <a:lvl2pPr marL="742950" indent="-285750">
              <a:defRPr>
                <a:solidFill>
                  <a:schemeClr val="tx1"/>
                </a:solidFill>
                <a:latin typeface="Calibri" charset="0"/>
                <a:ea typeface="宋体" pitchFamily="2" charset="-122"/>
              </a:defRPr>
            </a:lvl2pPr>
            <a:lvl3pPr marL="1143000" indent="-228600">
              <a:defRPr>
                <a:solidFill>
                  <a:schemeClr val="tx1"/>
                </a:solidFill>
                <a:latin typeface="Calibri" charset="0"/>
                <a:ea typeface="宋体" pitchFamily="2" charset="-122"/>
              </a:defRPr>
            </a:lvl3pPr>
            <a:lvl4pPr marL="1600200" indent="-228600">
              <a:defRPr>
                <a:solidFill>
                  <a:schemeClr val="tx1"/>
                </a:solidFill>
                <a:latin typeface="Calibri" charset="0"/>
                <a:ea typeface="宋体" pitchFamily="2" charset="-122"/>
              </a:defRPr>
            </a:lvl4pPr>
            <a:lvl5pPr marL="2057400" indent="-228600">
              <a:defRPr>
                <a:solidFill>
                  <a:schemeClr val="tx1"/>
                </a:solidFill>
                <a:latin typeface="Calibri" charset="0"/>
                <a:ea typeface="宋体" pitchFamily="2" charset="-122"/>
              </a:defRPr>
            </a:lvl5pPr>
            <a:lvl6pPr marL="2514600" indent="-228600" fontAlgn="base">
              <a:spcBef>
                <a:spcPct val="0"/>
              </a:spcBef>
              <a:spcAft>
                <a:spcPct val="0"/>
              </a:spcAft>
              <a:defRPr>
                <a:solidFill>
                  <a:schemeClr val="tx1"/>
                </a:solidFill>
                <a:latin typeface="Calibri" charset="0"/>
                <a:ea typeface="宋体" pitchFamily="2" charset="-122"/>
              </a:defRPr>
            </a:lvl6pPr>
            <a:lvl7pPr marL="2971800" indent="-228600" fontAlgn="base">
              <a:spcBef>
                <a:spcPct val="0"/>
              </a:spcBef>
              <a:spcAft>
                <a:spcPct val="0"/>
              </a:spcAft>
              <a:defRPr>
                <a:solidFill>
                  <a:schemeClr val="tx1"/>
                </a:solidFill>
                <a:latin typeface="Calibri" charset="0"/>
                <a:ea typeface="宋体" pitchFamily="2" charset="-122"/>
              </a:defRPr>
            </a:lvl7pPr>
            <a:lvl8pPr marL="3429000" indent="-228600" fontAlgn="base">
              <a:spcBef>
                <a:spcPct val="0"/>
              </a:spcBef>
              <a:spcAft>
                <a:spcPct val="0"/>
              </a:spcAft>
              <a:defRPr>
                <a:solidFill>
                  <a:schemeClr val="tx1"/>
                </a:solidFill>
                <a:latin typeface="Calibri" charset="0"/>
                <a:ea typeface="宋体" pitchFamily="2" charset="-122"/>
              </a:defRPr>
            </a:lvl8pPr>
            <a:lvl9pPr marL="3886200" indent="-228600" fontAlgn="base">
              <a:spcBef>
                <a:spcPct val="0"/>
              </a:spcBef>
              <a:spcAft>
                <a:spcPct val="0"/>
              </a:spcAft>
              <a:defRPr>
                <a:solidFill>
                  <a:schemeClr val="tx1"/>
                </a:solidFill>
                <a:latin typeface="Calibri" charset="0"/>
                <a:ea typeface="宋体" pitchFamily="2" charset="-122"/>
              </a:defRPr>
            </a:lvl9pPr>
          </a:lstStyle>
          <a:p>
            <a:pPr marL="0" marR="0" lvl="0" indent="0" algn="ctr" defTabSz="866775" rtl="0" eaLnBrk="1" fontAlgn="base" latinLnBrk="0" hangingPunct="1">
              <a:lnSpc>
                <a:spcPct val="100000"/>
              </a:lnSpc>
              <a:spcBef>
                <a:spcPct val="0"/>
              </a:spcBef>
              <a:spcAft>
                <a:spcPct val="0"/>
              </a:spcAft>
              <a:buClrTx/>
              <a:buSzTx/>
              <a:buFontTx/>
              <a:buNone/>
            </a:pPr>
            <a:r>
              <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rPr>
              <a:t>Part 02</a:t>
            </a:r>
            <a:endParaRPr kumimoji="0" lang="en-US" altLang="zh-CN" sz="4800" b="0" i="0" kern="0" spc="200" baseline="0" noProof="0" dirty="0">
              <a:ln>
                <a:noFill/>
              </a:ln>
              <a:solidFill>
                <a:schemeClr val="tx1">
                  <a:lumMod val="85000"/>
                  <a:lumOff val="15000"/>
                </a:schemeClr>
              </a:solidFill>
              <a:effectLst/>
              <a:uLnTx/>
              <a:uFillTx/>
              <a:latin typeface="Arial" panose="020B0604020202090204" pitchFamily="34" charset="0"/>
              <a:ea typeface="微软雅黑" charset="-122"/>
              <a:sym typeface="Arial" panose="020B0604020202090204" pitchFamily="34" charset="0"/>
            </a:endParaRPr>
          </a:p>
        </p:txBody>
      </p:sp>
      <p:sp>
        <p:nvSpPr>
          <p:cNvPr id="13" name="矩形 12"/>
          <p:cNvSpPr/>
          <p:nvPr>
            <p:custDataLst>
              <p:tags r:id="rId2"/>
            </p:custDataLst>
          </p:nvPr>
        </p:nvSpPr>
        <p:spPr>
          <a:xfrm>
            <a:off x="2350453" y="2750820"/>
            <a:ext cx="212090" cy="1356995"/>
          </a:xfrm>
          <a:prstGeom prst="rect">
            <a:avLst/>
          </a:prstGeom>
          <a:solidFill>
            <a:schemeClr val="accent1">
              <a:alpha val="30000"/>
            </a:schemeClr>
          </a:solidFill>
          <a:ln w="12700" cap="flat" cmpd="sng" algn="ctr">
            <a:noFill/>
            <a:prstDash val="solid"/>
            <a:miter lim="800000"/>
          </a:ln>
          <a:effectLst/>
        </p:spPr>
        <p:txBody>
          <a:bodyPr wrap="square" lIns="323982" rIns="899951" anchor="ctr">
            <a:normAutofit/>
          </a:bodyPr>
          <a:lstStyle/>
          <a:p>
            <a:pPr marL="0" marR="0" lvl="0" indent="0" algn="l" defTabSz="866775" rtl="0" eaLnBrk="1" fontAlgn="base" latinLnBrk="0" hangingPunct="1">
              <a:lnSpc>
                <a:spcPct val="130000"/>
              </a:lnSpc>
              <a:spcBef>
                <a:spcPct val="0"/>
              </a:spcBef>
              <a:spcAft>
                <a:spcPct val="0"/>
              </a:spcAft>
              <a:buClrTx/>
              <a:buSzTx/>
              <a:buFontTx/>
              <a:buNone/>
            </a:pPr>
            <a:endParaRPr kumimoji="0" lang="zh-CN" altLang="en-US" sz="1400" b="0" i="0" kern="0" spc="200" baseline="0" noProof="0" dirty="0">
              <a:ln>
                <a:noFill/>
              </a:ln>
              <a:solidFill>
                <a:prstClr val="black">
                  <a:lumMod val="50000"/>
                  <a:lumOff val="50000"/>
                </a:prstClr>
              </a:solidFill>
              <a:effectLst/>
              <a:uLnTx/>
              <a:uFillTx/>
              <a:latin typeface="Arial" panose="020B0604020202090204" pitchFamily="34" charset="0"/>
              <a:ea typeface="微软雅黑" charset="-122"/>
              <a:cs typeface="+mn-cs"/>
              <a:sym typeface="Arial" panose="020B0604020202090204" pitchFamily="34" charset="0"/>
            </a:endParaRPr>
          </a:p>
        </p:txBody>
      </p:sp>
      <p:sp>
        <p:nvSpPr>
          <p:cNvPr id="5" name="标题 4"/>
          <p:cNvSpPr>
            <a:spLocks noGrp="1"/>
          </p:cNvSpPr>
          <p:nvPr>
            <p:ph type="ctrTitle" idx="14"/>
            <p:custDataLst>
              <p:tags r:id="rId3"/>
            </p:custDataLst>
          </p:nvPr>
        </p:nvSpPr>
        <p:spPr>
          <a:xfrm>
            <a:off x="5446395" y="2750185"/>
            <a:ext cx="4710430" cy="726440"/>
          </a:xfrm>
        </p:spPr>
        <p:txBody>
          <a:bodyPr>
            <a:normAutofit fontScale="90000"/>
          </a:bodyPr>
          <a:lstStyle/>
          <a:p>
            <a:r>
              <a:rPr dirty="0"/>
              <a:t>数据处理与</a:t>
            </a:r>
            <a:r>
              <a:rPr dirty="0"/>
              <a:t>特征工程</a:t>
            </a:r>
            <a:endParaRPr dirty="0"/>
          </a:p>
        </p:txBody>
      </p:sp>
      <p:grpSp>
        <p:nvGrpSpPr>
          <p:cNvPr id="3" name="组合 2"/>
          <p:cNvGrpSpPr/>
          <p:nvPr/>
        </p:nvGrpSpPr>
        <p:grpSpPr>
          <a:xfrm>
            <a:off x="10908639" y="191759"/>
            <a:ext cx="969222" cy="1066800"/>
            <a:chOff x="2158413" y="-53093"/>
            <a:chExt cx="873185" cy="960741"/>
          </a:xfrm>
        </p:grpSpPr>
        <p:sp>
          <p:nvSpPr>
            <p:cNvPr id="4" name="矩形 1023"/>
            <p:cNvSpPr/>
            <p:nvPr>
              <p:custDataLst>
                <p:tags r:id="rId4"/>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形 34"/>
            <p:cNvPicPr>
              <a:picLocks noChangeAspect="1"/>
            </p:cNvPicPr>
            <p:nvPr>
              <p:custDataLst>
                <p:tags r:id="rId5"/>
              </p:custDataLst>
            </p:nvPr>
          </p:nvPicPr>
          <p:blipFill rotWithShape="1">
            <a:blip r:embed="rId6" cstate="screen">
              <a:extLst>
                <a:ext uri="{96DAC541-7B7A-43D3-8B79-37D633B846F1}">
                  <asvg:svgBlip xmlns:asvg="http://schemas.microsoft.com/office/drawing/2016/SVG/main" r:embed="rId7"/>
                </a:ext>
              </a:extLst>
            </a:blip>
            <a:srcRect r="76895"/>
            <a:stretch>
              <a:fillRect/>
            </a:stretch>
          </p:blipFill>
          <p:spPr>
            <a:xfrm>
              <a:off x="2211814" y="-53093"/>
              <a:ext cx="778994" cy="960741"/>
            </a:xfrm>
            <a:prstGeom prst="ellipse">
              <a:avLst/>
            </a:prstGeom>
          </p:spPr>
        </p:pic>
      </p:grpSp>
      <p:sp>
        <p:nvSpPr>
          <p:cNvPr id="7" name="文本框 6"/>
          <p:cNvSpPr txBox="1"/>
          <p:nvPr/>
        </p:nvSpPr>
        <p:spPr>
          <a:xfrm>
            <a:off x="5473065" y="3597275"/>
            <a:ext cx="1249680" cy="306705"/>
          </a:xfrm>
          <a:prstGeom prst="rect">
            <a:avLst/>
          </a:prstGeom>
          <a:noFill/>
        </p:spPr>
        <p:txBody>
          <a:bodyPr wrap="none" rtlCol="0" anchor="t">
            <a:spAutoFit/>
          </a:bodyPr>
          <a:p>
            <a:r>
              <a:rPr lang="zh-CN" altLang="en-US" sz="1400">
                <a:latin typeface="宋体" charset="0"/>
                <a:ea typeface="宋体" charset="0"/>
              </a:rPr>
              <a:t>◎数据集</a:t>
            </a:r>
            <a:r>
              <a:rPr lang="zh-CN" altLang="en-US" sz="1400">
                <a:latin typeface="宋体" charset="0"/>
                <a:ea typeface="宋体" charset="0"/>
              </a:rPr>
              <a:t>概览</a:t>
            </a:r>
            <a:endParaRPr lang="zh-CN" altLang="en-US" sz="1400">
              <a:latin typeface="宋体" charset="0"/>
              <a:ea typeface="宋体" charset="0"/>
            </a:endParaRPr>
          </a:p>
        </p:txBody>
      </p:sp>
      <p:sp>
        <p:nvSpPr>
          <p:cNvPr id="2" name="文本框 1"/>
          <p:cNvSpPr txBox="1"/>
          <p:nvPr>
            <p:custDataLst>
              <p:tags r:id="rId8"/>
            </p:custDataLst>
          </p:nvPr>
        </p:nvSpPr>
        <p:spPr>
          <a:xfrm>
            <a:off x="6722745" y="3597275"/>
            <a:ext cx="1427480" cy="306705"/>
          </a:xfrm>
          <a:prstGeom prst="rect">
            <a:avLst/>
          </a:prstGeom>
          <a:noFill/>
        </p:spPr>
        <p:txBody>
          <a:bodyPr wrap="none" rtlCol="0" anchor="t">
            <a:spAutoFit/>
          </a:bodyPr>
          <a:p>
            <a:r>
              <a:rPr lang="zh-CN" altLang="en-US" sz="1400">
                <a:latin typeface="宋体" charset="0"/>
                <a:ea typeface="宋体" charset="0"/>
              </a:rPr>
              <a:t>◎静态数据</a:t>
            </a:r>
            <a:r>
              <a:rPr lang="zh-CN" altLang="en-US" sz="1400">
                <a:latin typeface="宋体" charset="0"/>
                <a:ea typeface="宋体" charset="0"/>
              </a:rPr>
              <a:t>处理</a:t>
            </a:r>
            <a:endParaRPr lang="zh-CN" altLang="en-US" sz="1400">
              <a:latin typeface="宋体" charset="0"/>
              <a:ea typeface="宋体" charset="0"/>
            </a:endParaRPr>
          </a:p>
        </p:txBody>
      </p:sp>
      <p:sp>
        <p:nvSpPr>
          <p:cNvPr id="9" name="文本框 8"/>
          <p:cNvSpPr txBox="1"/>
          <p:nvPr>
            <p:custDataLst>
              <p:tags r:id="rId9"/>
            </p:custDataLst>
          </p:nvPr>
        </p:nvSpPr>
        <p:spPr>
          <a:xfrm>
            <a:off x="8169910" y="3597275"/>
            <a:ext cx="1427480" cy="306705"/>
          </a:xfrm>
          <a:prstGeom prst="rect">
            <a:avLst/>
          </a:prstGeom>
          <a:noFill/>
        </p:spPr>
        <p:txBody>
          <a:bodyPr wrap="none" rtlCol="0" anchor="t">
            <a:spAutoFit/>
          </a:bodyPr>
          <a:p>
            <a:r>
              <a:rPr lang="zh-CN" altLang="en-US" sz="1400">
                <a:latin typeface="宋体" charset="0"/>
                <a:ea typeface="宋体" charset="0"/>
              </a:rPr>
              <a:t>◎</a:t>
            </a:r>
            <a:r>
              <a:rPr lang="zh-CN" altLang="en-US" sz="1400">
                <a:latin typeface="宋体" charset="0"/>
                <a:ea typeface="宋体" charset="0"/>
              </a:rPr>
              <a:t>动态数据</a:t>
            </a:r>
            <a:r>
              <a:rPr lang="zh-CN" altLang="en-US" sz="1400">
                <a:latin typeface="宋体" charset="0"/>
                <a:ea typeface="宋体" charset="0"/>
              </a:rPr>
              <a:t>处理</a:t>
            </a:r>
            <a:endParaRPr lang="zh-CN" altLang="en-US" sz="1400">
              <a:latin typeface="宋体" charset="0"/>
              <a:ea typeface="宋体" charset="0"/>
            </a:endParaRPr>
          </a:p>
        </p:txBody>
      </p:sp>
    </p:spTree>
    <p:custDataLst>
      <p:tags r:id="rId1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数据集概览</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15" name="文本框 14"/>
          <p:cNvSpPr txBox="1"/>
          <p:nvPr>
            <p:custDataLst>
              <p:tags r:id="rId12"/>
            </p:custDataLst>
          </p:nvPr>
        </p:nvSpPr>
        <p:spPr>
          <a:xfrm>
            <a:off x="4199255" y="2245995"/>
            <a:ext cx="6914515" cy="798830"/>
          </a:xfrm>
          <a:prstGeom prst="rect">
            <a:avLst/>
          </a:prstGeom>
          <a:noFill/>
        </p:spPr>
        <p:txBody>
          <a:bodyPr wrap="square" rtlCol="0">
            <a:spAutoFit/>
          </a:bodyPr>
          <a:p>
            <a:r>
              <a:rPr lang="en-US" altLang="zh-CN" sz="1400"/>
              <a:t>Shanghai_T1DM_Summary.xlsx</a:t>
            </a:r>
            <a:r>
              <a:rPr lang="zh-CN" altLang="en-US" sz="1400"/>
              <a:t>中的患者部分基础信息，提供了患者的性别、身高、体重、</a:t>
            </a:r>
            <a:r>
              <a:rPr lang="en-US" altLang="zh-CN" sz="1400"/>
              <a:t>BMI</a:t>
            </a:r>
            <a:r>
              <a:rPr lang="zh-CN" altLang="en-US" sz="1400"/>
              <a:t>、抽烟史、是否喝酒、糖尿病时长、并发症等基础信息，这些在</a:t>
            </a:r>
            <a:r>
              <a:rPr lang="en-US" altLang="zh-CN" sz="1400"/>
              <a:t>CGM</a:t>
            </a:r>
            <a:r>
              <a:rPr lang="zh-CN" altLang="en-US" sz="1400"/>
              <a:t>检测中不会改变，贯彻始终，我们可以将其视作</a:t>
            </a:r>
            <a:r>
              <a:rPr lang="zh-CN" altLang="en-US">
                <a:solidFill>
                  <a:schemeClr val="accent6">
                    <a:lumMod val="75000"/>
                  </a:schemeClr>
                </a:solidFill>
              </a:rPr>
              <a:t>“静态数据”</a:t>
            </a:r>
            <a:r>
              <a:rPr lang="zh-CN" altLang="en-US" sz="1400"/>
              <a:t>。</a:t>
            </a:r>
            <a:endParaRPr lang="zh-CN" altLang="en-US" sz="1400"/>
          </a:p>
        </p:txBody>
      </p:sp>
      <p:pic>
        <p:nvPicPr>
          <p:cNvPr id="2" name="图片 1"/>
          <p:cNvPicPr>
            <a:picLocks noChangeAspect="1"/>
          </p:cNvPicPr>
          <p:nvPr>
            <p:custDataLst>
              <p:tags r:id="rId13"/>
            </p:custDataLst>
          </p:nvPr>
        </p:nvPicPr>
        <p:blipFill>
          <a:blip r:embed="rId14"/>
          <a:stretch>
            <a:fillRect/>
          </a:stretch>
        </p:blipFill>
        <p:spPr>
          <a:xfrm>
            <a:off x="607695" y="1338580"/>
            <a:ext cx="3492500" cy="1130300"/>
          </a:xfrm>
          <a:prstGeom prst="rect">
            <a:avLst/>
          </a:prstGeom>
        </p:spPr>
      </p:pic>
      <p:pic>
        <p:nvPicPr>
          <p:cNvPr id="3" name="图片 2"/>
          <p:cNvPicPr>
            <a:picLocks noChangeAspect="1"/>
          </p:cNvPicPr>
          <p:nvPr>
            <p:custDataLst>
              <p:tags r:id="rId15"/>
            </p:custDataLst>
          </p:nvPr>
        </p:nvPicPr>
        <p:blipFill>
          <a:blip r:embed="rId16"/>
          <a:stretch>
            <a:fillRect/>
          </a:stretch>
        </p:blipFill>
        <p:spPr>
          <a:xfrm>
            <a:off x="608330" y="2802890"/>
            <a:ext cx="3492500" cy="2517775"/>
          </a:xfrm>
          <a:prstGeom prst="rect">
            <a:avLst/>
          </a:prstGeom>
        </p:spPr>
      </p:pic>
      <p:sp>
        <p:nvSpPr>
          <p:cNvPr id="10" name="文本框 9"/>
          <p:cNvSpPr txBox="1"/>
          <p:nvPr/>
        </p:nvSpPr>
        <p:spPr>
          <a:xfrm>
            <a:off x="608330" y="5490210"/>
            <a:ext cx="3491865" cy="460375"/>
          </a:xfrm>
          <a:prstGeom prst="rect">
            <a:avLst/>
          </a:prstGeom>
          <a:noFill/>
        </p:spPr>
        <p:txBody>
          <a:bodyPr wrap="square" rtlCol="0" anchor="t">
            <a:spAutoFit/>
          </a:bodyPr>
          <a:p>
            <a:r>
              <a:rPr lang="zh-CN" altLang="en-US" sz="1200"/>
              <a:t>分别包含12名T1DM患者和100名T2DM患者的3到14天的CGM（连续葡萄糖监测）数据。</a:t>
            </a:r>
            <a:endParaRPr lang="zh-CN" altLang="en-US" sz="1200"/>
          </a:p>
        </p:txBody>
      </p:sp>
      <p:pic>
        <p:nvPicPr>
          <p:cNvPr id="14" name="图片 13"/>
          <p:cNvPicPr>
            <a:picLocks noChangeAspect="1"/>
          </p:cNvPicPr>
          <p:nvPr>
            <p:custDataLst>
              <p:tags r:id="rId17"/>
            </p:custDataLst>
          </p:nvPr>
        </p:nvPicPr>
        <p:blipFill>
          <a:blip r:embed="rId18"/>
          <a:srcRect b="44891"/>
          <a:stretch>
            <a:fillRect/>
          </a:stretch>
        </p:blipFill>
        <p:spPr>
          <a:xfrm>
            <a:off x="4199255" y="1331595"/>
            <a:ext cx="7051040" cy="914400"/>
          </a:xfrm>
          <a:prstGeom prst="rect">
            <a:avLst/>
          </a:prstGeom>
        </p:spPr>
      </p:pic>
      <p:pic>
        <p:nvPicPr>
          <p:cNvPr id="24" name="图片 23"/>
          <p:cNvPicPr>
            <a:picLocks noChangeAspect="1"/>
          </p:cNvPicPr>
          <p:nvPr>
            <p:custDataLst>
              <p:tags r:id="rId19"/>
            </p:custDataLst>
          </p:nvPr>
        </p:nvPicPr>
        <p:blipFill>
          <a:blip r:embed="rId20"/>
          <a:srcRect r="9032"/>
          <a:stretch>
            <a:fillRect/>
          </a:stretch>
        </p:blipFill>
        <p:spPr>
          <a:xfrm>
            <a:off x="4199255" y="3336290"/>
            <a:ext cx="7050405" cy="614045"/>
          </a:xfrm>
          <a:prstGeom prst="rect">
            <a:avLst/>
          </a:prstGeom>
        </p:spPr>
      </p:pic>
      <p:sp>
        <p:nvSpPr>
          <p:cNvPr id="25" name="文本框 24"/>
          <p:cNvSpPr txBox="1"/>
          <p:nvPr>
            <p:custDataLst>
              <p:tags r:id="rId21"/>
            </p:custDataLst>
          </p:nvPr>
        </p:nvSpPr>
        <p:spPr>
          <a:xfrm>
            <a:off x="4198620" y="4041775"/>
            <a:ext cx="6915150" cy="1014730"/>
          </a:xfrm>
          <a:prstGeom prst="rect">
            <a:avLst/>
          </a:prstGeom>
          <a:noFill/>
        </p:spPr>
        <p:txBody>
          <a:bodyPr wrap="square" rtlCol="0">
            <a:spAutoFit/>
          </a:bodyPr>
          <a:p>
            <a:r>
              <a:rPr lang="zh-CN" altLang="en-US" sz="1400"/>
              <a:t>在每一个文件夹中提供了每一个患者的每一段</a:t>
            </a:r>
            <a:r>
              <a:rPr lang="en-US" altLang="zh-CN" sz="1400"/>
              <a:t>CGM</a:t>
            </a:r>
            <a:r>
              <a:rPr lang="zh-CN" altLang="en-US" sz="1400"/>
              <a:t>检测值，并记录了在检测期间的血酮变化情况以及</a:t>
            </a:r>
            <a:r>
              <a:rPr lang="en-US" altLang="zh-CN" sz="1400"/>
              <a:t>CBG</a:t>
            </a:r>
            <a:r>
              <a:rPr lang="zh-CN" altLang="en-US" sz="1400"/>
              <a:t>值，饮食摄入，胰岛素注射以及一些用药信息，这些数据会在</a:t>
            </a:r>
            <a:r>
              <a:rPr lang="en-US" altLang="zh-CN" sz="1400"/>
              <a:t>CGM</a:t>
            </a:r>
            <a:r>
              <a:rPr lang="zh-CN" altLang="en-US" sz="1400"/>
              <a:t>监测过程中随着时间的改变而改变，并且对监测结果会有实时的影响，我们将这样的数据视为</a:t>
            </a:r>
            <a:r>
              <a:rPr lang="zh-CN" altLang="en-US">
                <a:solidFill>
                  <a:schemeClr val="accent6">
                    <a:lumMod val="75000"/>
                  </a:schemeClr>
                </a:solidFill>
              </a:rPr>
              <a:t>“动态数据”</a:t>
            </a:r>
            <a:r>
              <a:rPr lang="zh-CN" altLang="en-US" sz="1400"/>
              <a:t>。</a:t>
            </a:r>
            <a:endParaRPr lang="zh-CN" altLang="en-US" sz="1400"/>
          </a:p>
        </p:txBody>
      </p:sp>
    </p:spTree>
    <p:custDataLst>
      <p:tags r:id="rId2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根据领域知识删除不重要特征</a:t>
            </a:r>
            <a:endParaRPr lang="zh-CN" altLang="en-US"/>
          </a:p>
        </p:txBody>
      </p:sp>
      <p:pic>
        <p:nvPicPr>
          <p:cNvPr id="5" name="图片 4"/>
          <p:cNvPicPr>
            <a:picLocks noChangeAspect="1"/>
          </p:cNvPicPr>
          <p:nvPr>
            <p:custDataLst>
              <p:tags r:id="rId12"/>
            </p:custDataLst>
          </p:nvPr>
        </p:nvPicPr>
        <p:blipFill>
          <a:blip r:embed="rId13"/>
          <a:stretch>
            <a:fillRect/>
          </a:stretch>
        </p:blipFill>
        <p:spPr>
          <a:xfrm>
            <a:off x="608330" y="1349375"/>
            <a:ext cx="3855085" cy="2811780"/>
          </a:xfrm>
          <a:prstGeom prst="rect">
            <a:avLst/>
          </a:prstGeom>
        </p:spPr>
      </p:pic>
      <p:sp>
        <p:nvSpPr>
          <p:cNvPr id="6" name="文本框 5"/>
          <p:cNvSpPr txBox="1"/>
          <p:nvPr/>
        </p:nvSpPr>
        <p:spPr>
          <a:xfrm>
            <a:off x="607695" y="4227830"/>
            <a:ext cx="3855085" cy="460375"/>
          </a:xfrm>
          <a:prstGeom prst="rect">
            <a:avLst/>
          </a:prstGeom>
          <a:noFill/>
        </p:spPr>
        <p:txBody>
          <a:bodyPr wrap="square" rtlCol="0" anchor="t">
            <a:spAutoFit/>
          </a:bodyPr>
          <a:p>
            <a:pPr algn="ctr"/>
            <a:r>
              <a:rPr lang="zh-CN" altLang="en-US" sz="1200"/>
              <a:t>大模型质量排行榜</a:t>
            </a:r>
            <a:endParaRPr lang="zh-CN" altLang="en-US" sz="1200"/>
          </a:p>
          <a:p>
            <a:pPr algn="ctr"/>
            <a:r>
              <a:rPr lang="zh-CN" altLang="en-US" sz="1200"/>
              <a:t>https://artificialanalysis.ai/</a:t>
            </a:r>
            <a:endParaRPr lang="zh-CN" altLang="en-US" sz="1200"/>
          </a:p>
        </p:txBody>
      </p:sp>
      <p:pic>
        <p:nvPicPr>
          <p:cNvPr id="7" name="图片 6"/>
          <p:cNvPicPr>
            <a:picLocks noChangeAspect="1"/>
          </p:cNvPicPr>
          <p:nvPr>
            <p:custDataLst>
              <p:tags r:id="rId14"/>
            </p:custDataLst>
          </p:nvPr>
        </p:nvPicPr>
        <p:blipFill>
          <a:blip r:embed="rId15"/>
          <a:stretch>
            <a:fillRect/>
          </a:stretch>
        </p:blipFill>
        <p:spPr>
          <a:xfrm>
            <a:off x="4547235" y="1349375"/>
            <a:ext cx="4279900" cy="2811145"/>
          </a:xfrm>
          <a:prstGeom prst="rect">
            <a:avLst/>
          </a:prstGeom>
        </p:spPr>
      </p:pic>
      <p:sp>
        <p:nvSpPr>
          <p:cNvPr id="11" name="文本框 10"/>
          <p:cNvSpPr txBox="1"/>
          <p:nvPr>
            <p:custDataLst>
              <p:tags r:id="rId16"/>
            </p:custDataLst>
          </p:nvPr>
        </p:nvSpPr>
        <p:spPr>
          <a:xfrm>
            <a:off x="4759325" y="4160520"/>
            <a:ext cx="3855085" cy="275590"/>
          </a:xfrm>
          <a:prstGeom prst="rect">
            <a:avLst/>
          </a:prstGeom>
          <a:noFill/>
        </p:spPr>
        <p:txBody>
          <a:bodyPr wrap="square" rtlCol="0" anchor="t">
            <a:spAutoFit/>
          </a:bodyPr>
          <a:p>
            <a:pPr algn="ctr"/>
            <a:r>
              <a:rPr lang="zh-CN" altLang="en-US" sz="1200"/>
              <a:t>初步决定保留的</a:t>
            </a:r>
            <a:r>
              <a:rPr lang="zh-CN" altLang="en-US" sz="1200"/>
              <a:t>特征</a:t>
            </a:r>
            <a:endParaRPr lang="zh-CN" altLang="en-US" sz="1200"/>
          </a:p>
        </p:txBody>
      </p:sp>
      <p:sp>
        <p:nvSpPr>
          <p:cNvPr id="12" name="文本框 11"/>
          <p:cNvSpPr txBox="1"/>
          <p:nvPr/>
        </p:nvSpPr>
        <p:spPr>
          <a:xfrm>
            <a:off x="9024620" y="2407285"/>
            <a:ext cx="2807970" cy="1753235"/>
          </a:xfrm>
          <a:prstGeom prst="rect">
            <a:avLst/>
          </a:prstGeom>
          <a:solidFill>
            <a:schemeClr val="accent2">
              <a:lumMod val="40000"/>
              <a:lumOff val="60000"/>
            </a:schemeClr>
          </a:solidFill>
        </p:spPr>
        <p:txBody>
          <a:bodyPr wrap="square" rtlCol="0" anchor="t">
            <a:spAutoFit/>
          </a:bodyPr>
          <a:p>
            <a:r>
              <a:rPr lang="zh-CN" altLang="en-US">
                <a:solidFill>
                  <a:schemeClr val="tx1"/>
                </a:solidFill>
              </a:rPr>
              <a:t>静态特征每一个病人一共有33个，非常的庞大，所以我们需要对其进行降维，从而</a:t>
            </a:r>
            <a:r>
              <a:rPr lang="zh-CN" altLang="en-US">
                <a:solidFill>
                  <a:schemeClr val="accent5">
                    <a:lumMod val="75000"/>
                  </a:schemeClr>
                </a:solidFill>
              </a:rPr>
              <a:t>避免因为数据维度太高而导致的维度灾难和模型过拟合问题。</a:t>
            </a:r>
            <a:endParaRPr lang="zh-CN" altLang="en-US">
              <a:solidFill>
                <a:schemeClr val="accent5">
                  <a:lumMod val="75000"/>
                </a:schemeClr>
              </a:solidFill>
            </a:endParaRPr>
          </a:p>
        </p:txBody>
      </p:sp>
      <p:sp>
        <p:nvSpPr>
          <p:cNvPr id="13" name="文本框 12"/>
          <p:cNvSpPr txBox="1"/>
          <p:nvPr>
            <p:custDataLst>
              <p:tags r:id="rId17"/>
            </p:custDataLst>
          </p:nvPr>
        </p:nvSpPr>
        <p:spPr>
          <a:xfrm>
            <a:off x="9024620" y="2038985"/>
            <a:ext cx="2269490" cy="368300"/>
          </a:xfrm>
          <a:prstGeom prst="rect">
            <a:avLst/>
          </a:prstGeom>
          <a:noFill/>
        </p:spPr>
        <p:txBody>
          <a:bodyPr wrap="square" rtlCol="0">
            <a:spAutoFit/>
          </a:bodyPr>
          <a:p>
            <a:r>
              <a:rPr lang="zh-CN" altLang="en-US"/>
              <a:t>进行数据降维的</a:t>
            </a:r>
            <a:r>
              <a:rPr lang="zh-CN" altLang="en-US"/>
              <a:t>原因</a:t>
            </a:r>
            <a:endParaRPr lang="zh-CN" altLang="en-US"/>
          </a:p>
        </p:txBody>
      </p:sp>
      <p:sp>
        <p:nvSpPr>
          <p:cNvPr id="16" name="文本框 15"/>
          <p:cNvSpPr txBox="1"/>
          <p:nvPr/>
        </p:nvSpPr>
        <p:spPr>
          <a:xfrm>
            <a:off x="755015" y="4856480"/>
            <a:ext cx="11077575" cy="1012038"/>
          </a:xfrm>
          <a:prstGeom prst="roundRect">
            <a:avLst/>
          </a:prstGeom>
          <a:solidFill>
            <a:schemeClr val="accent2">
              <a:lumMod val="20000"/>
              <a:lumOff val="80000"/>
            </a:schemeClr>
          </a:solidFill>
          <a:ln w="28575">
            <a:solidFill>
              <a:schemeClr val="accent2">
                <a:lumMod val="60000"/>
                <a:lumOff val="40000"/>
              </a:schemeClr>
            </a:solidFill>
            <a:prstDash val="dash"/>
          </a:ln>
        </p:spPr>
        <p:txBody>
          <a:bodyPr wrap="square" rtlCol="0" anchor="t">
            <a:spAutoFit/>
          </a:bodyPr>
          <a:p>
            <a:r>
              <a:rPr lang="zh-CN" altLang="en-US">
                <a:solidFill>
                  <a:schemeClr val="tx1"/>
                </a:solidFill>
              </a:rPr>
              <a:t>首先我们先利用领域知识进行特征的筛选，我们首先将数据集中的静态特征喂给目前大模型排行榜上前三的大模型进行询问，分别各问一次，综合三个模型的建议，发现他们都认为在静态数据中这些特征一般来说对血糖都有较大的影响，所以我们将其他特征的列删去，重点研究这些初步筛选出来的列。</a:t>
            </a:r>
            <a:endParaRPr lang="zh-CN" altLang="en-US">
              <a:solidFill>
                <a:schemeClr val="tx1"/>
              </a:solidFill>
            </a:endParaRPr>
          </a:p>
        </p:txBody>
      </p:sp>
    </p:spTree>
    <p:custDataLst>
      <p:tags r:id="rId1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custDataLst>
              <p:tags r:id="rId1"/>
            </p:custDataLst>
          </p:nvPr>
        </p:nvGrpSpPr>
        <p:grpSpPr>
          <a:xfrm>
            <a:off x="131041" y="6540307"/>
            <a:ext cx="11929918" cy="160185"/>
            <a:chOff x="131041" y="390273"/>
            <a:chExt cx="11929918" cy="160185"/>
          </a:xfrm>
        </p:grpSpPr>
        <p:grpSp>
          <p:nvGrpSpPr>
            <p:cNvPr id="20" name="组合 19"/>
            <p:cNvGrpSpPr/>
            <p:nvPr/>
          </p:nvGrpSpPr>
          <p:grpSpPr>
            <a:xfrm>
              <a:off x="131041" y="390663"/>
              <a:ext cx="624118" cy="159795"/>
              <a:chOff x="131041" y="6019911"/>
              <a:chExt cx="624118" cy="144389"/>
            </a:xfrm>
          </p:grpSpPr>
          <p:sp>
            <p:nvSpPr>
              <p:cNvPr id="26" name="任意多边形: 形状 25"/>
              <p:cNvSpPr/>
              <p:nvPr>
                <p:custDataLst>
                  <p:tags r:id="rId2"/>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7" name="Freeform 5"/>
              <p:cNvSpPr/>
              <p:nvPr>
                <p:custDataLst>
                  <p:tags r:id="rId3"/>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rot="10800000">
              <a:off x="11436841" y="390273"/>
              <a:ext cx="624118" cy="159795"/>
              <a:chOff x="131041" y="6019911"/>
              <a:chExt cx="624118" cy="144389"/>
            </a:xfrm>
          </p:grpSpPr>
          <p:sp>
            <p:nvSpPr>
              <p:cNvPr id="22" name="任意多边形: 形状 21"/>
              <p:cNvSpPr/>
              <p:nvPr>
                <p:custDataLst>
                  <p:tags r:id="rId4"/>
                </p:custDataLst>
              </p:nvPr>
            </p:nvSpPr>
            <p:spPr bwMode="auto">
              <a:xfrm>
                <a:off x="131041" y="6022293"/>
                <a:ext cx="368896" cy="142007"/>
              </a:xfrm>
              <a:custGeom>
                <a:avLst/>
                <a:gdLst>
                  <a:gd name="connsiteX0" fmla="*/ 0 w 5620926"/>
                  <a:gd name="connsiteY0" fmla="*/ 0 h 1360210"/>
                  <a:gd name="connsiteX1" fmla="*/ 2774969 w 5620926"/>
                  <a:gd name="connsiteY1" fmla="*/ 0 h 1360210"/>
                  <a:gd name="connsiteX2" fmla="*/ 2957526 w 5620926"/>
                  <a:gd name="connsiteY2" fmla="*/ 0 h 1360210"/>
                  <a:gd name="connsiteX3" fmla="*/ 2957526 w 5620926"/>
                  <a:gd name="connsiteY3" fmla="*/ 3811 h 1360210"/>
                  <a:gd name="connsiteX4" fmla="*/ 3200267 w 5620926"/>
                  <a:gd name="connsiteY4" fmla="*/ 3811 h 1360210"/>
                  <a:gd name="connsiteX5" fmla="*/ 4750630 w 5620926"/>
                  <a:gd name="connsiteY5" fmla="*/ 682011 h 1360210"/>
                  <a:gd name="connsiteX6" fmla="*/ 5620926 w 5620926"/>
                  <a:gd name="connsiteY6" fmla="*/ 1360210 h 1360210"/>
                  <a:gd name="connsiteX7" fmla="*/ 2845957 w 5620926"/>
                  <a:gd name="connsiteY7" fmla="*/ 1360210 h 1360210"/>
                  <a:gd name="connsiteX8" fmla="*/ 2663400 w 5620926"/>
                  <a:gd name="connsiteY8" fmla="*/ 1360210 h 1360210"/>
                  <a:gd name="connsiteX9" fmla="*/ 2663400 w 5620926"/>
                  <a:gd name="connsiteY9" fmla="*/ 1356399 h 1360210"/>
                  <a:gd name="connsiteX10" fmla="*/ 2420659 w 5620926"/>
                  <a:gd name="connsiteY10" fmla="*/ 1356399 h 1360210"/>
                  <a:gd name="connsiteX11" fmla="*/ 870296 w 5620926"/>
                  <a:gd name="connsiteY11" fmla="*/ 678199 h 1360210"/>
                  <a:gd name="connsiteX12" fmla="*/ 0 w 5620926"/>
                  <a:gd name="connsiteY12" fmla="*/ 0 h 1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20926" h="1360210">
                    <a:moveTo>
                      <a:pt x="0" y="0"/>
                    </a:moveTo>
                    <a:cubicBezTo>
                      <a:pt x="0" y="0"/>
                      <a:pt x="0" y="0"/>
                      <a:pt x="2774969" y="0"/>
                    </a:cubicBezTo>
                    <a:lnTo>
                      <a:pt x="2957526" y="0"/>
                    </a:lnTo>
                    <a:lnTo>
                      <a:pt x="2957526" y="3811"/>
                    </a:lnTo>
                    <a:lnTo>
                      <a:pt x="3200267" y="3811"/>
                    </a:lnTo>
                    <a:cubicBezTo>
                      <a:pt x="4027762" y="108884"/>
                      <a:pt x="4332127" y="213958"/>
                      <a:pt x="4750630" y="682011"/>
                    </a:cubicBezTo>
                    <a:cubicBezTo>
                      <a:pt x="5166755" y="1150064"/>
                      <a:pt x="5620926" y="1360210"/>
                      <a:pt x="5620926" y="1360210"/>
                    </a:cubicBezTo>
                    <a:cubicBezTo>
                      <a:pt x="5620926" y="1360210"/>
                      <a:pt x="5620926" y="1360210"/>
                      <a:pt x="2845957" y="1360210"/>
                    </a:cubicBezTo>
                    <a:lnTo>
                      <a:pt x="2663400" y="1360210"/>
                    </a:lnTo>
                    <a:lnTo>
                      <a:pt x="2663400" y="1356399"/>
                    </a:lnTo>
                    <a:lnTo>
                      <a:pt x="2420659" y="1356399"/>
                    </a:lnTo>
                    <a:cubicBezTo>
                      <a:pt x="1593164" y="1251326"/>
                      <a:pt x="1288799" y="1146252"/>
                      <a:pt x="870296" y="678199"/>
                    </a:cubicBezTo>
                    <a:cubicBezTo>
                      <a:pt x="454171" y="210146"/>
                      <a:pt x="0" y="0"/>
                      <a:pt x="0" y="0"/>
                    </a:cubicBezTo>
                    <a:close/>
                  </a:path>
                </a:pathLst>
              </a:custGeom>
              <a:solidFill>
                <a:schemeClr val="accent1">
                  <a:lumMod val="75000"/>
                </a:schemeClr>
              </a:solidFill>
              <a:ln>
                <a:noFill/>
              </a:ln>
            </p:spPr>
            <p:txBody>
              <a:bodyPr vert="horz" wrap="square" lIns="91440" tIns="45720" rIns="91440" bIns="45720" numCol="1" anchor="t" anchorCtr="0" compatLnSpc="1">
                <a:noAutofit/>
              </a:bodyPr>
              <a:lstStyle/>
              <a:p>
                <a:endParaRPr lang="zh-CN" altLang="en-US"/>
              </a:p>
            </p:txBody>
          </p:sp>
          <p:sp>
            <p:nvSpPr>
              <p:cNvPr id="23" name="Freeform 5"/>
              <p:cNvSpPr/>
              <p:nvPr>
                <p:custDataLst>
                  <p:tags r:id="rId5"/>
                </p:custDataLst>
              </p:nvPr>
            </p:nvSpPr>
            <p:spPr bwMode="auto">
              <a:xfrm>
                <a:off x="277969" y="6019911"/>
                <a:ext cx="477190" cy="144000"/>
              </a:xfrm>
              <a:custGeom>
                <a:avLst/>
                <a:gdLst>
                  <a:gd name="T0" fmla="*/ 3070 w 3070"/>
                  <a:gd name="T1" fmla="*/ 568 h 568"/>
                  <a:gd name="T2" fmla="*/ 2703 w 3070"/>
                  <a:gd name="T3" fmla="*/ 284 h 568"/>
                  <a:gd name="T4" fmla="*/ 2052 w 3070"/>
                  <a:gd name="T5" fmla="*/ 0 h 568"/>
                  <a:gd name="T6" fmla="*/ 1328 w 3070"/>
                  <a:gd name="T7" fmla="*/ 0 h 568"/>
                  <a:gd name="T8" fmla="*/ 1328 w 3070"/>
                  <a:gd name="T9" fmla="*/ 0 h 568"/>
                  <a:gd name="T10" fmla="*/ 0 w 3070"/>
                  <a:gd name="T11" fmla="*/ 0 h 568"/>
                  <a:gd name="T12" fmla="*/ 367 w 3070"/>
                  <a:gd name="T13" fmla="*/ 284 h 568"/>
                  <a:gd name="T14" fmla="*/ 1019 w 3070"/>
                  <a:gd name="T15" fmla="*/ 568 h 568"/>
                  <a:gd name="T16" fmla="*/ 1743 w 3070"/>
                  <a:gd name="T17" fmla="*/ 568 h 568"/>
                  <a:gd name="T18" fmla="*/ 1743 w 3070"/>
                  <a:gd name="T19" fmla="*/ 568 h 568"/>
                  <a:gd name="T20" fmla="*/ 3070 w 3070"/>
                  <a:gd name="T21"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0" h="568">
                    <a:moveTo>
                      <a:pt x="3070" y="568"/>
                    </a:moveTo>
                    <a:cubicBezTo>
                      <a:pt x="3070" y="568"/>
                      <a:pt x="2879" y="480"/>
                      <a:pt x="2703" y="284"/>
                    </a:cubicBezTo>
                    <a:cubicBezTo>
                      <a:pt x="2528" y="88"/>
                      <a:pt x="2400" y="44"/>
                      <a:pt x="2052" y="0"/>
                    </a:cubicBezTo>
                    <a:cubicBezTo>
                      <a:pt x="1328" y="0"/>
                      <a:pt x="1328" y="0"/>
                      <a:pt x="1328" y="0"/>
                    </a:cubicBezTo>
                    <a:cubicBezTo>
                      <a:pt x="1328" y="0"/>
                      <a:pt x="1328" y="0"/>
                      <a:pt x="1328" y="0"/>
                    </a:cubicBezTo>
                    <a:cubicBezTo>
                      <a:pt x="0" y="0"/>
                      <a:pt x="0" y="0"/>
                      <a:pt x="0" y="0"/>
                    </a:cubicBezTo>
                    <a:cubicBezTo>
                      <a:pt x="0" y="0"/>
                      <a:pt x="191" y="88"/>
                      <a:pt x="367" y="284"/>
                    </a:cubicBezTo>
                    <a:cubicBezTo>
                      <a:pt x="543" y="480"/>
                      <a:pt x="671" y="524"/>
                      <a:pt x="1019" y="568"/>
                    </a:cubicBezTo>
                    <a:cubicBezTo>
                      <a:pt x="1743" y="568"/>
                      <a:pt x="1743" y="568"/>
                      <a:pt x="1743" y="568"/>
                    </a:cubicBezTo>
                    <a:cubicBezTo>
                      <a:pt x="1743" y="568"/>
                      <a:pt x="1743" y="568"/>
                      <a:pt x="1743" y="568"/>
                    </a:cubicBezTo>
                    <a:lnTo>
                      <a:pt x="3070" y="568"/>
                    </a:lnTo>
                    <a:close/>
                  </a:path>
                </a:pathLst>
              </a:custGeom>
              <a:solidFill>
                <a:schemeClr val="accent2">
                  <a:lumMod val="60000"/>
                  <a:lumOff val="40000"/>
                  <a:alpha val="80000"/>
                </a:schemeClr>
              </a:solidFill>
              <a:ln>
                <a:noFill/>
              </a:ln>
            </p:spPr>
            <p:txBody>
              <a:bodyPr vert="horz" wrap="square" lIns="91440" tIns="45720" rIns="91440" bIns="45720" numCol="1" anchor="t" anchorCtr="0" compatLnSpc="1"/>
              <a:lstStyle/>
              <a:p>
                <a:endParaRPr lang="zh-CN" altLang="en-US"/>
              </a:p>
            </p:txBody>
          </p:sp>
        </p:grpSp>
      </p:grpSp>
      <p:sp>
        <p:nvSpPr>
          <p:cNvPr id="9" name="矩形 8"/>
          <p:cNvSpPr/>
          <p:nvPr>
            <p:custDataLst>
              <p:tags r:id="rId6"/>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90204" pitchFamily="34" charset="0"/>
              <a:ea typeface="微软雅黑" charset="-122"/>
            </a:endParaRPr>
          </a:p>
        </p:txBody>
      </p:sp>
      <p:sp>
        <p:nvSpPr>
          <p:cNvPr id="8" name="Title 6"/>
          <p:cNvSpPr txBox="1"/>
          <p:nvPr>
            <p:custDataLst>
              <p:tags r:id="rId7"/>
            </p:custDataLst>
          </p:nvPr>
        </p:nvSpPr>
        <p:spPr>
          <a:xfrm>
            <a:off x="608399" y="153000"/>
            <a:ext cx="10974649" cy="608400"/>
          </a:xfrm>
          <a:prstGeom prst="rect">
            <a:avLst/>
          </a:prstGeom>
          <a:noFill/>
          <a:ln w="3175">
            <a:noFill/>
            <a:prstDash val="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pPr>
            <a:r>
              <a:rPr lang="zh-CN" altLang="en-US" sz="3200" b="1" spc="150" dirty="0">
                <a:ln w="3175">
                  <a:noFill/>
                  <a:prstDash val="dash"/>
                </a:ln>
                <a:solidFill>
                  <a:schemeClr val="accent1">
                    <a:lumMod val="50000"/>
                  </a:schemeClr>
                </a:solidFill>
                <a:latin typeface="Arial" panose="020B0604020202090204" pitchFamily="34" charset="0"/>
                <a:ea typeface="微软雅黑" charset="-122"/>
                <a:cs typeface="微软雅黑" charset="-122"/>
              </a:rPr>
              <a:t>数据处理与特征工程</a:t>
            </a:r>
            <a:r>
              <a:rPr lang="zh-CN" altLang="en-US" sz="3200" b="1" spc="150" dirty="0">
                <a:ln w="3175">
                  <a:noFill/>
                  <a:prstDash val="dash"/>
                </a:ln>
                <a:solidFill>
                  <a:schemeClr val="tx1">
                    <a:lumMod val="75000"/>
                    <a:lumOff val="25000"/>
                  </a:schemeClr>
                </a:solidFill>
                <a:latin typeface="Arial" panose="020B0604020202090204" pitchFamily="34" charset="0"/>
                <a:ea typeface="微软雅黑" charset="-122"/>
                <a:cs typeface="微软雅黑" charset="-122"/>
              </a:rPr>
              <a:t>——</a:t>
            </a:r>
            <a:r>
              <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rPr>
              <a:t>静态数据处理</a:t>
            </a:r>
            <a:endParaRPr lang="zh-CN" altLang="en-US" sz="3200" b="1" spc="150" dirty="0">
              <a:ln w="3175">
                <a:noFill/>
                <a:prstDash val="dash"/>
              </a:ln>
              <a:solidFill>
                <a:schemeClr val="accent1">
                  <a:lumMod val="75000"/>
                </a:schemeClr>
              </a:solidFill>
              <a:latin typeface="Arial" panose="020B0604020202090204" pitchFamily="34" charset="0"/>
              <a:ea typeface="微软雅黑" charset="-122"/>
              <a:cs typeface="微软雅黑" charset="-122"/>
            </a:endParaRPr>
          </a:p>
        </p:txBody>
      </p:sp>
      <p:grpSp>
        <p:nvGrpSpPr>
          <p:cNvPr id="33" name="组合 32"/>
          <p:cNvGrpSpPr/>
          <p:nvPr/>
        </p:nvGrpSpPr>
        <p:grpSpPr>
          <a:xfrm>
            <a:off x="10908639" y="191759"/>
            <a:ext cx="969222" cy="1066800"/>
            <a:chOff x="2158413" y="-53093"/>
            <a:chExt cx="873185" cy="960741"/>
          </a:xfrm>
        </p:grpSpPr>
        <p:sp>
          <p:nvSpPr>
            <p:cNvPr id="34" name="矩形 1023"/>
            <p:cNvSpPr/>
            <p:nvPr>
              <p:custDataLst>
                <p:tags r:id="rId8"/>
              </p:custDataLst>
            </p:nvPr>
          </p:nvSpPr>
          <p:spPr>
            <a:xfrm>
              <a:off x="2158413" y="0"/>
              <a:ext cx="873185" cy="8505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形 34"/>
            <p:cNvPicPr>
              <a:picLocks noChangeAspect="1"/>
            </p:cNvPicPr>
            <p:nvPr>
              <p:custDataLst>
                <p:tags r:id="rId9"/>
              </p:custDataLst>
            </p:nvPr>
          </p:nvPicPr>
          <p:blipFill rotWithShape="1">
            <a:blip r:embed="rId10" cstate="screen">
              <a:extLst>
                <a:ext uri="{96DAC541-7B7A-43D3-8B79-37D633B846F1}">
                  <asvg:svgBlip xmlns:asvg="http://schemas.microsoft.com/office/drawing/2016/SVG/main" r:embed="rId11"/>
                </a:ext>
              </a:extLst>
            </a:blip>
            <a:srcRect r="76895"/>
            <a:stretch>
              <a:fillRect/>
            </a:stretch>
          </p:blipFill>
          <p:spPr>
            <a:xfrm>
              <a:off x="2211814" y="-53093"/>
              <a:ext cx="778994" cy="960741"/>
            </a:xfrm>
            <a:prstGeom prst="ellipse">
              <a:avLst/>
            </a:prstGeom>
          </p:spPr>
        </p:pic>
      </p:grpSp>
      <p:sp>
        <p:nvSpPr>
          <p:cNvPr id="4" name="文本框 3"/>
          <p:cNvSpPr txBox="1"/>
          <p:nvPr/>
        </p:nvSpPr>
        <p:spPr>
          <a:xfrm>
            <a:off x="608330" y="914400"/>
            <a:ext cx="4472940" cy="368300"/>
          </a:xfrm>
          <a:prstGeom prst="rect">
            <a:avLst/>
          </a:prstGeom>
          <a:noFill/>
        </p:spPr>
        <p:txBody>
          <a:bodyPr wrap="square" rtlCol="0">
            <a:spAutoFit/>
          </a:bodyPr>
          <a:p>
            <a:r>
              <a:rPr lang="zh-CN" altLang="en-US"/>
              <a:t>数据</a:t>
            </a:r>
            <a:r>
              <a:rPr lang="zh-CN" altLang="en-US"/>
              <a:t>预处理</a:t>
            </a:r>
            <a:endParaRPr lang="zh-CN" altLang="en-US"/>
          </a:p>
        </p:txBody>
      </p:sp>
      <p:sp>
        <p:nvSpPr>
          <p:cNvPr id="6" name="文本框 5"/>
          <p:cNvSpPr txBox="1"/>
          <p:nvPr/>
        </p:nvSpPr>
        <p:spPr>
          <a:xfrm>
            <a:off x="607695" y="3724275"/>
            <a:ext cx="3615690" cy="645160"/>
          </a:xfrm>
          <a:prstGeom prst="rect">
            <a:avLst/>
          </a:prstGeom>
          <a:noFill/>
        </p:spPr>
        <p:txBody>
          <a:bodyPr wrap="square" rtlCol="0" anchor="t">
            <a:spAutoFit/>
          </a:bodyPr>
          <a:p>
            <a:pPr algn="ctr"/>
            <a:r>
              <a:rPr lang="en-US" altLang="zh-CN" sz="1200"/>
              <a:t>1. </a:t>
            </a:r>
            <a:r>
              <a:rPr lang="zh-CN" altLang="en-US" sz="1200"/>
              <a:t>将“</a:t>
            </a:r>
            <a:r>
              <a:rPr lang="en-US" altLang="zh-CN" sz="1200"/>
              <a:t>Fasting Insulin</a:t>
            </a:r>
            <a:r>
              <a:rPr lang="zh-CN" altLang="en-US" sz="1200"/>
              <a:t>”和“</a:t>
            </a:r>
            <a:r>
              <a:rPr lang="en-US" altLang="zh-CN" sz="1200"/>
              <a:t>2-hour Postprandial Insulin</a:t>
            </a:r>
            <a:r>
              <a:rPr lang="zh-CN" altLang="en-US" sz="1200"/>
              <a:t>”特征列中的“</a:t>
            </a:r>
            <a:r>
              <a:rPr lang="en-US" altLang="zh-CN" sz="1200"/>
              <a:t>/</a:t>
            </a:r>
            <a:r>
              <a:rPr lang="zh-CN" altLang="en-US" sz="1200"/>
              <a:t>”用</a:t>
            </a:r>
            <a:r>
              <a:rPr lang="en-US" altLang="zh-CN" sz="1200"/>
              <a:t>NaN</a:t>
            </a:r>
            <a:r>
              <a:rPr lang="zh-CN" altLang="en-US" sz="1200"/>
              <a:t>填充后转换成浮点数，并用中位数</a:t>
            </a:r>
            <a:r>
              <a:rPr lang="zh-CN" altLang="en-US" sz="1200"/>
              <a:t>代替。</a:t>
            </a:r>
            <a:endParaRPr lang="zh-CN" altLang="en-US" sz="1200"/>
          </a:p>
        </p:txBody>
      </p:sp>
      <p:pic>
        <p:nvPicPr>
          <p:cNvPr id="2" name="图片 1"/>
          <p:cNvPicPr>
            <a:picLocks noChangeAspect="1"/>
          </p:cNvPicPr>
          <p:nvPr>
            <p:custDataLst>
              <p:tags r:id="rId12"/>
            </p:custDataLst>
          </p:nvPr>
        </p:nvPicPr>
        <p:blipFill>
          <a:blip r:embed="rId13"/>
          <a:stretch>
            <a:fillRect/>
          </a:stretch>
        </p:blipFill>
        <p:spPr>
          <a:xfrm>
            <a:off x="607695" y="1276350"/>
            <a:ext cx="3615055" cy="2491740"/>
          </a:xfrm>
          <a:prstGeom prst="rect">
            <a:avLst/>
          </a:prstGeom>
        </p:spPr>
      </p:pic>
      <p:pic>
        <p:nvPicPr>
          <p:cNvPr id="3" name="图片 2"/>
          <p:cNvPicPr>
            <a:picLocks noChangeAspect="1"/>
          </p:cNvPicPr>
          <p:nvPr>
            <p:custDataLst>
              <p:tags r:id="rId14"/>
            </p:custDataLst>
          </p:nvPr>
        </p:nvPicPr>
        <p:blipFill>
          <a:blip r:embed="rId15"/>
          <a:stretch>
            <a:fillRect/>
          </a:stretch>
        </p:blipFill>
        <p:spPr>
          <a:xfrm>
            <a:off x="4482465" y="1933575"/>
            <a:ext cx="5253355" cy="1834515"/>
          </a:xfrm>
          <a:prstGeom prst="rect">
            <a:avLst/>
          </a:prstGeom>
        </p:spPr>
      </p:pic>
      <p:sp>
        <p:nvSpPr>
          <p:cNvPr id="10" name="文本框 9"/>
          <p:cNvSpPr txBox="1"/>
          <p:nvPr>
            <p:custDataLst>
              <p:tags r:id="rId16"/>
            </p:custDataLst>
          </p:nvPr>
        </p:nvSpPr>
        <p:spPr>
          <a:xfrm>
            <a:off x="4482465" y="3768090"/>
            <a:ext cx="5253990" cy="460375"/>
          </a:xfrm>
          <a:prstGeom prst="rect">
            <a:avLst/>
          </a:prstGeom>
          <a:noFill/>
        </p:spPr>
        <p:txBody>
          <a:bodyPr wrap="square" rtlCol="0" anchor="t">
            <a:spAutoFit/>
          </a:bodyPr>
          <a:p>
            <a:pPr algn="ctr"/>
            <a:r>
              <a:rPr lang="en-US" altLang="zh-CN" sz="1200"/>
              <a:t>2. </a:t>
            </a:r>
            <a:r>
              <a:rPr sz="1200"/>
              <a:t>Hypoglycemic Agents（降糖药物）列有很多多余的空格，为了方便后续的处理，我们将这些空格删去。</a:t>
            </a:r>
            <a:endParaRPr sz="1200"/>
          </a:p>
        </p:txBody>
      </p:sp>
      <p:sp>
        <p:nvSpPr>
          <p:cNvPr id="15" name="文本框 14"/>
          <p:cNvSpPr txBox="1"/>
          <p:nvPr/>
        </p:nvSpPr>
        <p:spPr>
          <a:xfrm>
            <a:off x="607695" y="4575175"/>
            <a:ext cx="736600" cy="1507490"/>
          </a:xfrm>
          <a:prstGeom prst="rect">
            <a:avLst/>
          </a:prstGeom>
          <a:solidFill>
            <a:schemeClr val="accent2">
              <a:lumMod val="60000"/>
              <a:lumOff val="40000"/>
            </a:schemeClr>
          </a:solidFill>
          <a:ln>
            <a:noFill/>
          </a:ln>
        </p:spPr>
        <p:txBody>
          <a:bodyPr vert="eaVert" wrap="square" rtlCol="0">
            <a:spAutoFit/>
          </a:bodyPr>
          <a:p>
            <a:r>
              <a:rPr lang="zh-CN" altLang="en-US">
                <a:ln>
                  <a:noFill/>
                </a:ln>
                <a:solidFill>
                  <a:schemeClr val="bg1"/>
                </a:solidFill>
              </a:rPr>
              <a:t>对药物名称进行独热编码</a:t>
            </a:r>
            <a:endParaRPr lang="zh-CN" altLang="en-US">
              <a:ln>
                <a:noFill/>
              </a:ln>
              <a:solidFill>
                <a:schemeClr val="bg1"/>
              </a:solidFill>
            </a:endParaRPr>
          </a:p>
        </p:txBody>
      </p:sp>
      <p:pic>
        <p:nvPicPr>
          <p:cNvPr id="17" name="图片 16"/>
          <p:cNvPicPr>
            <a:picLocks noChangeAspect="1"/>
          </p:cNvPicPr>
          <p:nvPr>
            <p:custDataLst>
              <p:tags r:id="rId17"/>
            </p:custDataLst>
          </p:nvPr>
        </p:nvPicPr>
        <p:blipFill>
          <a:blip r:embed="rId18"/>
          <a:stretch>
            <a:fillRect/>
          </a:stretch>
        </p:blipFill>
        <p:spPr>
          <a:xfrm>
            <a:off x="1536700" y="4418965"/>
            <a:ext cx="5664200" cy="2172970"/>
          </a:xfrm>
          <a:prstGeom prst="rect">
            <a:avLst/>
          </a:prstGeom>
        </p:spPr>
      </p:pic>
      <p:sp>
        <p:nvSpPr>
          <p:cNvPr id="18" name="文本框 17"/>
          <p:cNvSpPr txBox="1"/>
          <p:nvPr/>
        </p:nvSpPr>
        <p:spPr>
          <a:xfrm>
            <a:off x="7475855" y="4575175"/>
            <a:ext cx="3961130" cy="2009775"/>
          </a:xfrm>
          <a:prstGeom prst="rect">
            <a:avLst/>
          </a:prstGeom>
          <a:noFill/>
        </p:spPr>
        <p:txBody>
          <a:bodyPr wrap="square" rtlCol="0" anchor="t">
            <a:spAutoFit/>
          </a:bodyPr>
          <a:p>
            <a:pPr>
              <a:lnSpc>
                <a:spcPct val="130000"/>
              </a:lnSpc>
            </a:pPr>
            <a:r>
              <a:rPr lang="en-US" altLang="zh-CN" sz="1200"/>
              <a:t>3. </a:t>
            </a:r>
            <a:r>
              <a:rPr lang="zh-CN" altLang="en-US" sz="1200"/>
              <a:t>由于每一个患者可能会使用不同的药物组合，所以我们对药物名称进行了</a:t>
            </a:r>
            <a:r>
              <a:rPr lang="zh-CN" altLang="en-US" sz="1200">
                <a:solidFill>
                  <a:srgbClr val="CC0000"/>
                </a:solidFill>
              </a:rPr>
              <a:t>独热编码</a:t>
            </a:r>
            <a:r>
              <a:rPr lang="zh-CN" altLang="en-US" sz="1200"/>
              <a:t>，将分类数据转换为模型可以理解的数字格式。这样，我们就可以</a:t>
            </a:r>
            <a:r>
              <a:rPr lang="zh-CN" altLang="en-US" sz="1200">
                <a:solidFill>
                  <a:srgbClr val="CC0000"/>
                </a:solidFill>
              </a:rPr>
              <a:t>将每种药物或药物组合表示为一个二进制向量，其中每个药物或组合对应一个特定的二进制位。</a:t>
            </a:r>
            <a:endParaRPr lang="zh-CN" altLang="en-US" sz="1200">
              <a:solidFill>
                <a:srgbClr val="CC0000"/>
              </a:solidFill>
            </a:endParaRPr>
          </a:p>
          <a:p>
            <a:pPr>
              <a:lnSpc>
                <a:spcPct val="130000"/>
              </a:lnSpc>
            </a:pPr>
            <a:r>
              <a:rPr lang="zh-CN" altLang="en-US" sz="1200"/>
              <a:t>这种表示方式使得机器学习模型能够更好地理解药物之间的关系，从而更准确地预测糖尿病患者的情况或进行其他类型的分析。</a:t>
            </a:r>
            <a:endParaRPr lang="zh-CN" altLang="en-US" sz="1200"/>
          </a:p>
        </p:txBody>
      </p:sp>
    </p:spTree>
    <p:custDataLst>
      <p:tags r:id="rId19"/>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SLIDE_BACKGROUND_TYPE" val="general"/>
</p:tagLst>
</file>

<file path=ppt/tags/tag1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09.xml><?xml version="1.0" encoding="utf-8"?>
<p:tagLst xmlns:p="http://schemas.openxmlformats.org/presentationml/2006/main">
  <p:tag name="KSO_WM_SLIDE_BACKGROUND_TYPE" val="gener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16.xml><?xml version="1.0" encoding="utf-8"?>
<p:tagLst xmlns:p="http://schemas.openxmlformats.org/presentationml/2006/main">
  <p:tag name="KSO_WM_SLIDE_BACKGROUND_TYPE" val="frame"/>
</p:tagLst>
</file>

<file path=ppt/tags/tag1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19.xml><?xml version="1.0" encoding="utf-8"?>
<p:tagLst xmlns:p="http://schemas.openxmlformats.org/presentationml/2006/main">
  <p:tag name="KSO_WM_SLIDE_BACKGROUND_TYPE" val="frame"/>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5.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3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39.xml><?xml version="1.0" encoding="utf-8"?>
<p:tagLst xmlns:p="http://schemas.openxmlformats.org/presentationml/2006/main">
  <p:tag name="KSO_WM_SLIDE_BACKGROUND_TYPE" val="topBotto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2.xml><?xml version="1.0" encoding="utf-8"?>
<p:tagLst xmlns:p="http://schemas.openxmlformats.org/presentationml/2006/main">
  <p:tag name="KSO_WM_SLIDE_BACKGROUND_TYPE" val="topBottom"/>
</p:tagLst>
</file>

<file path=ppt/tags/tag1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52.xml><?xml version="1.0" encoding="utf-8"?>
<p:tagLst xmlns:p="http://schemas.openxmlformats.org/presentationml/2006/main">
  <p:tag name="KSO_WM_SLIDE_BACKGROUND_TYPE" val="bottomTop"/>
</p:tagLst>
</file>

<file path=ppt/tags/tag1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5.xml><?xml version="1.0" encoding="utf-8"?>
<p:tagLst xmlns:p="http://schemas.openxmlformats.org/presentationml/2006/main">
  <p:tag name="KSO_WM_SLIDE_BACKGROUND_TYPE" val="bottomTop"/>
</p:tagLst>
</file>

<file path=ppt/tags/tag1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1.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65.xml><?xml version="1.0" encoding="utf-8"?>
<p:tagLst xmlns:p="http://schemas.openxmlformats.org/presentationml/2006/main">
  <p:tag name="KSO_WM_SLIDE_BACKGROUND_TYPE" val="navigation"/>
</p:tagLst>
</file>

<file path=ppt/tags/tag1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68.xml><?xml version="1.0" encoding="utf-8"?>
<p:tagLst xmlns:p="http://schemas.openxmlformats.org/presentationml/2006/main">
  <p:tag name="KSO_WM_SLIDE_BACKGROUND_TYPE" val="navigation"/>
</p:tagLst>
</file>

<file path=ppt/tags/tag1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SLIDE_BACKGROUND_TYPE" val="belt"/>
</p:tagLst>
</file>

<file path=ppt/tags/tag1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elt"/>
</p:tagLst>
</file>

<file path=ppt/tags/tag1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6.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 name="KSO_WM_SLIDE_BACKGROUND_MASK_FLAG"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4.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02.xml><?xml version="1.0" encoding="utf-8"?>
<p:tagLst xmlns:p="http://schemas.openxmlformats.org/presentationml/2006/main">
  <p:tag name="KSO_WM_SLIDE_BACKGROUND_TYPE" val="general"/>
</p:tagLst>
</file>

<file path=ppt/tags/tag30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5.xml><?xml version="1.0" encoding="utf-8"?>
<p:tagLst xmlns:p="http://schemas.openxmlformats.org/presentationml/2006/main">
  <p:tag name="KSO_WM_SLIDE_BACKGROUND_TYPE" val="general"/>
</p:tagLst>
</file>

<file path=ppt/tags/tag30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0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12.xml><?xml version="1.0" encoding="utf-8"?>
<p:tagLst xmlns:p="http://schemas.openxmlformats.org/presentationml/2006/main">
  <p:tag name="KSO_WM_SLIDE_BACKGROUND_TYPE" val="frame"/>
</p:tagLst>
</file>

<file path=ppt/tags/tag31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4.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5.xml><?xml version="1.0" encoding="utf-8"?>
<p:tagLst xmlns:p="http://schemas.openxmlformats.org/presentationml/2006/main">
  <p:tag name="KSO_WM_SLIDE_BACKGROUND_TYPE" val="frame"/>
</p:tagLst>
</file>

<file path=ppt/tags/tag316.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18.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19.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1.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2.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2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32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2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3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335.xml><?xml version="1.0" encoding="utf-8"?>
<p:tagLst xmlns:p="http://schemas.openxmlformats.org/presentationml/2006/main">
  <p:tag name="KSO_WM_SLIDE_BACKGROUND_TYPE" val="topBottom"/>
</p:tagLst>
</file>

<file path=ppt/tags/tag33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38.xml><?xml version="1.0" encoding="utf-8"?>
<p:tagLst xmlns:p="http://schemas.openxmlformats.org/presentationml/2006/main">
  <p:tag name="KSO_WM_SLIDE_BACKGROUND_TYPE" val="topBottom"/>
</p:tagLst>
</file>

<file path=ppt/tags/tag33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34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348.xml><?xml version="1.0" encoding="utf-8"?>
<p:tagLst xmlns:p="http://schemas.openxmlformats.org/presentationml/2006/main">
  <p:tag name="KSO_WM_SLIDE_BACKGROUND_TYPE" val="bottomTop"/>
</p:tagLst>
</file>

<file path=ppt/tags/tag34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1.xml><?xml version="1.0" encoding="utf-8"?>
<p:tagLst xmlns:p="http://schemas.openxmlformats.org/presentationml/2006/main">
  <p:tag name="KSO_WM_SLIDE_BACKGROUND_TYPE" val="bottomTop"/>
</p:tagLst>
</file>

<file path=ppt/tags/tag352.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3.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4.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5.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6.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7.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8.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59.xml><?xml version="1.0" encoding="utf-8"?>
<p:tagLst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61.xml><?xml version="1.0" encoding="utf-8"?>
<p:tagLst xmlns:p="http://schemas.openxmlformats.org/presentationml/2006/main">
  <p:tag name="KSO_WM_SLIDE_BACKGROUND_TYPE" val="navigation"/>
</p:tagLst>
</file>

<file path=ppt/tags/tag36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4.xml><?xml version="1.0" encoding="utf-8"?>
<p:tagLst xmlns:p="http://schemas.openxmlformats.org/presentationml/2006/main">
  <p:tag name="KSO_WM_SLIDE_BACKGROUND_TYPE" val="navigation"/>
</p:tagLst>
</file>

<file path=ppt/tags/tag36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6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7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376.xml><?xml version="1.0" encoding="utf-8"?>
<p:tagLst xmlns:p="http://schemas.openxmlformats.org/presentationml/2006/main">
  <p:tag name="KSO_WM_SLIDE_BACKGROUND_TYPE" val="belt"/>
</p:tagLst>
</file>

<file path=ppt/tags/tag377.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79.xml><?xml version="1.0" encoding="utf-8"?>
<p:tagLst xmlns:p="http://schemas.openxmlformats.org/presentationml/2006/main">
  <p:tag name="KSO_WM_SLIDE_BACKGROUND_TYPE" val="belt"/>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4.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6.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97"/>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92.xml><?xml version="1.0" encoding="utf-8"?>
<p:tagLst xmlns:p="http://schemas.openxmlformats.org/presentationml/2006/main">
  <p:tag name="KSO_WM_TEMPLATE_THUMBS_INDEX" val="1、4、7、12、13、15、16、17、18、21、25、27、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97"/>
</p:tagLst>
</file>

<file path=ppt/tags/tag393.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3"/>
  <p:tag name="KSO_WM_UNIT_ID" val="custom20204397_1*b*3"/>
  <p:tag name="KSO_WM_TEMPLATE_CATEGORY" val="custom"/>
  <p:tag name="KSO_WM_TEMPLATE_INDEX" val="20204397"/>
  <p:tag name="KSO_WM_UNIT_LAYERLEVEL" val="1"/>
  <p:tag name="KSO_WM_TAG_VERSION" val="1.0"/>
  <p:tag name="KSO_WM_BEAUTIFY_FLAG" val="#wm#"/>
  <p:tag name="KSO_WM_UNIT_PRESET_TEXT" val="2020/01/01"/>
  <p:tag name="KSO_WM_UNIT_TEXT_FILL_FORE_SCHEMECOLOR_INDEX_BRIGHTNESS" val="0.35"/>
  <p:tag name="KSO_WM_UNIT_TEXT_FILL_FORE_SCHEMECOLOR_INDEX" val="13"/>
  <p:tag name="KSO_WM_UNIT_TEXT_FILL_TYPE" val="1"/>
</p:tagLst>
</file>

<file path=ppt/tags/tag394.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wm#"/>
  <p:tag name="KSO_WM_UNIT_PRESET_TEXT" val="汇报人姓名"/>
  <p:tag name="KSO_WM_UNIT_TEXT_FILL_FORE_SCHEMECOLOR_INDEX_BRIGHTNESS" val="0.35"/>
  <p:tag name="KSO_WM_UNIT_TEXT_FILL_FORE_SCHEMECOLOR_INDEX" val="13"/>
  <p:tag name="KSO_WM_UNIT_TEXT_FILL_TYPE" val="1"/>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TEMPLATE_THUMBS_INDEX" val="1、4、7、12、13、15、16、17、18、21、25、27、31"/>
  <p:tag name="KSO_WM_SLIDE_ID" val="custom20204397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397"/>
  <p:tag name="KSO_WM_SLIDE_LAYOUT" val="a_b"/>
  <p:tag name="KSO_WM_SLIDE_LAYOUT_CNT" val="1_3"/>
  <p:tag name="KSO_WM_SPECIAL_SOURCE" val="bdnull"/>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397_4*l_h_i*1_1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399.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2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4397_4*l_h_f*1_1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397_4*l_h_i*1_2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401.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397_4*l_h_f*1_2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397_4*l_h_i*1_3_1"/>
  <p:tag name="KSO_WM_TEMPLATE_CATEGORY" val="custom"/>
  <p:tag name="KSO_WM_TEMPLATE_INDEX" val="20204397"/>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403.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4397_4*l_h_f*1_3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397_4*l_h_i*1_4_1"/>
  <p:tag name="KSO_WM_TEMPLATE_CATEGORY" val="custom"/>
  <p:tag name="KSO_WM_TEMPLATE_INDEX" val="20204397"/>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405.xml><?xml version="1.0" encoding="utf-8"?>
<p:tagLst xmlns:p="http://schemas.openxmlformats.org/presentationml/2006/main">
  <p:tag name="KSO_WM_UNIT_COLOR_SCHEME_SHAPE_ID" val="132"/>
  <p:tag name="KSO_WM_UNIT_COLOR_SCHEME_PARENT_PAGE" val="0_4"/>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4397_4*l_h_f*1_4_1"/>
  <p:tag name="KSO_WM_TEMPLATE_CATEGORY" val="custom"/>
  <p:tag name="KSO_WM_TEMPLATE_INDEX" val="20204397"/>
  <p:tag name="KSO_WM_UNIT_LAYERLEVEL" val="1_1_1"/>
  <p:tag name="KSO_WM_TAG_VERSION" val="1.0"/>
  <p:tag name="KSO_WM_BEAUTIFY_FLAG" val="#wm#"/>
  <p:tag name="KSO_WM_UNIT_PRESET_TEXT" val="单击此处输入你的正文，请尽量言简意赅的阐述观点"/>
  <p:tag name="KSO_WM_UNIT_TEXT_FILL_FORE_SCHEMECOLOR_INDEX" val="13"/>
  <p:tag name="KSO_WM_UNIT_TEXT_FILL_TYPE" val="1"/>
  <p:tag name="KSO_WM_UNIT_USESOURCEFORMAT_APPLY" val="1"/>
</p:tagLst>
</file>

<file path=ppt/tags/tag406.xml><?xml version="1.0" encoding="utf-8"?>
<p:tagLst xmlns:p="http://schemas.openxmlformats.org/presentationml/2006/main">
  <p:tag name="KSO_WM_UNIT_ISCONTENTSTITLE" val="1"/>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397_4*a*1"/>
  <p:tag name="KSO_WM_TEMPLATE_CATEGORY" val="custom"/>
  <p:tag name="KSO_WM_TEMPLATE_INDEX" val="20204397"/>
  <p:tag name="KSO_WM_UNIT_LAYERLEVEL" val="1"/>
  <p:tag name="KSO_WM_TAG_VERSION" val="1.0"/>
  <p:tag name="KSO_WM_BEAUTIFY_FLAG" val="#wm#"/>
  <p:tag name="KSO_WM_UNIT_PRESET_TEXT" val="目录/CONTENTS"/>
  <p:tag name="KSO_WM_UNIT_TEXT_FILL_FORE_SCHEMECOLOR_INDEX" val="13"/>
  <p:tag name="KSO_WM_UNIT_TEXT_FILL_TYPE" val="1"/>
  <p:tag name="KSO_WM_UNIT_USESOURCEFORMAT_APPLY" val="1"/>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SLIDE_ID" val="custom20204397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TEMPLATE_CATEGORY" val="custom"/>
  <p:tag name="KSO_WM_TEMPLATE_INDEX" val="20204397"/>
  <p:tag name="KSO_WM_SLIDE_LAYOUT" val="a_l"/>
  <p:tag name="KSO_WM_SLIDE_LAYOUT_CNT" val="1_1"/>
  <p:tag name="KSO_WM_SPECIAL_SOURCE" val="bdnull"/>
</p:tagLst>
</file>

<file path=ppt/tags/tag422.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423.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4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3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3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4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4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61.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462.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4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7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7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49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0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05.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1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1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53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53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4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4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6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6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58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58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597.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598.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59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11.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2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2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3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3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4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0.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6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62.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0.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6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68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687.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693.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694.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69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9*i*1"/>
  <p:tag name="KSO_WM_TEMPLATE_CATEGORY" val="custom"/>
  <p:tag name="KSO_WM_TEMPLATE_INDEX" val="20204397"/>
  <p:tag name="KSO_WM_UNIT_LAYERLEVEL" val="1"/>
  <p:tag name="KSO_WM_TAG_VERSION" val="1.0"/>
  <p:tag name="KSO_WM_BEAUTIFY_FLAG" val="#wm#"/>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9*i*2"/>
  <p:tag name="KSO_WM_TEMPLATE_CATEGORY" val="custom"/>
  <p:tag name="KSO_WM_TEMPLATE_INDEX" val="20204397"/>
  <p:tag name="KSO_WM_UNIT_LAYERLEVEL" val="1"/>
  <p:tag name="KSO_WM_TAG_VERSION" val="1.0"/>
  <p:tag name="KSO_WM_BEAUTIFY_FLAG" val="#wm#"/>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9*i*3"/>
  <p:tag name="KSO_WM_TEMPLATE_CATEGORY" val="custom"/>
  <p:tag name="KSO_WM_TEMPLATE_INDEX" val="20204397"/>
  <p:tag name="KSO_WM_UNIT_LAYERLEVEL" val="1"/>
  <p:tag name="KSO_WM_TAG_VERSION" val="1.0"/>
  <p:tag name="KSO_WM_BEAUTIFY_FLAG" val="#wm#"/>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9*i*4"/>
  <p:tag name="KSO_WM_TEMPLATE_CATEGORY" val="custom"/>
  <p:tag name="KSO_WM_TEMPLATE_INDEX" val="20204397"/>
  <p:tag name="KSO_WM_UNIT_LAYERLEVEL" val="1"/>
  <p:tag name="KSO_WM_TAG_VERSION" val="1.0"/>
  <p:tag name="KSO_WM_BEAUTIFY_FLAG" val="#wm#"/>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9*i*5"/>
  <p:tag name="KSO_WM_TEMPLATE_CATEGORY" val="custom"/>
  <p:tag name="KSO_WM_TEMPLATE_INDEX" val="20204397"/>
  <p:tag name="KSO_WM_UNIT_LAYERLEVEL" val="1"/>
  <p:tag name="KSO_WM_TAG_VERSION" val="1.0"/>
  <p:tag name="KSO_WM_BEAUTIFY_FLAG" val="#wm#"/>
</p:tagLst>
</file>

<file path=ppt/tags/tag70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9*i*6"/>
  <p:tag name="KSO_WM_TEMPLATE_CATEGORY" val="custom"/>
  <p:tag name="KSO_WM_TEMPLATE_INDEX" val="20204397"/>
  <p:tag name="KSO_WM_UNIT_LAYERLEVEL" val="1"/>
  <p:tag name="KSO_WM_TAG_VERSION" val="1.0"/>
  <p:tag name="KSO_WM_BEAUTIFY_FLAG" val="#wm#"/>
</p:tagLst>
</file>

<file path=ppt/tags/tag706.xml><?xml version="1.0" encoding="utf-8"?>
<p:tagLst xmlns:p="http://schemas.openxmlformats.org/presentationml/2006/main">
  <p:tag name="KSO_WM_UNIT_BLOCK" val="0"/>
  <p:tag name="KSO_WM_UNIT_SM_LIMIT_TYPE" val="2"/>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2_1"/>
  <p:tag name="KSO_WM_UNIT_ID" val="custom20204397_9*h_i*2_1"/>
  <p:tag name="KSO_WM_TEMPLATE_CATEGORY" val="custom"/>
  <p:tag name="KSO_WM_TEMPLATE_INDEX" val="20204397"/>
  <p:tag name="KSO_WM_UNIT_LAYERLEVEL" val="1_1"/>
  <p:tag name="KSO_WM_TAG_VERSION" val="1.0"/>
  <p:tag name="KSO_WM_BEAUTIFY_FLAG" val="#wm#"/>
</p:tagLst>
</file>

<file path=ppt/tags/tag707.xml><?xml version="1.0" encoding="utf-8"?>
<p:tagLst xmlns:p="http://schemas.openxmlformats.org/presentationml/2006/main">
  <p:tag name="KSO_WM_UNIT_TEXTBOXSTYLE_SHAPETYPE" val="1"/>
  <p:tag name="KSO_WM_UNIT_TEXTBOXSTYLE_ADJUSTLEFT" val="10_-35.445"/>
  <p:tag name="KSO_WM_UNIT_TEXTBOXSTYLE_ADJUSTTOP" val="0_-63.95001"/>
  <p:tag name="KSO_WM_UNIT_BLOCK" val="0"/>
  <p:tag name="KSO_WM_UNIT_SM_LIMIT_TYPE" val="1"/>
  <p:tag name="KSO_WM_UNIT_DECORATE_INFO" val="{&quot;DecorateInfoX&quot;:{&quot;IsLeft&quot;:true,&quot;IsRight&quot;:false,&quot;IsAbs&quot;:true},&quot;DecorateInfoY&quot;:{&quot;IsTop&quot;:true,&quot;IsBottom&quot;:false,&quot;IsAbs&quot;:true}}"/>
  <p:tag name="KSO_WM_UNIT_HIGHLIGHT" val="0"/>
  <p:tag name="KSO_WM_UNIT_COMPATIBLE" val="0"/>
  <p:tag name="KSO_WM_UNIT_DIAGRAM_ISNUMVISUAL" val="0"/>
  <p:tag name="KSO_WM_UNIT_DIAGRAM_ISREFERUNIT" val="0"/>
  <p:tag name="KSO_WM_UNIT_TYPE" val="h_i"/>
  <p:tag name="KSO_WM_UNIT_INDEX" val="1_2"/>
  <p:tag name="KSO_WM_UNIT_ID" val="custom20204397_9*h_i*1_2"/>
  <p:tag name="KSO_WM_TEMPLATE_CATEGORY" val="custom"/>
  <p:tag name="KSO_WM_TEMPLATE_INDEX" val="20204397"/>
  <p:tag name="KSO_WM_UNIT_LAYERLEVEL" val="1_1"/>
  <p:tag name="KSO_WM_TAG_VERSION" val="1.0"/>
  <p:tag name="KSO_WM_BEAUTIFY_FLAG" val="#wm#"/>
</p:tagLst>
</file>

<file path=ppt/tags/tag70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9*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5},&quot;minSize&quot;:{&quot;size1&quot;:13.5},&quot;maxSize&quot;:{&quot;size1&quot;:13.5},&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3,&quot;right&quot;:1.69,&quot;bottom&quot;:0.43},&quot;edge&quot;:{&quot;left&quot;:true,&quot;top&quot;:true,&quot;right&quot;:true,&quot;bottom&quot;:false}},{&quot;direction&quot;:1,&quot;horizontalAlign&quot;:-1,&quot;verticalAlign&quot;:-1,&quot;type&quot;:0,&quot;diagramDirection&quot;:0,&quot;canSetOverLayout&quot;:0,&quot;isOverLayout&quot;:0,&quot;normalSize&quot;:{&quot;size1&quot;:53.6},&quot;minSize&quot;:{&quot;size1&quot;:40.3},&quot;maxSize&quot;:{&quot;size1&quot;:71.0},&quot;edge&quot;:{&quot;left&quot;:true,&quot;top&quot;:false,&quot;right&quot;:true,&quot;bottom&quot;:true},&quot;subLayout&quot;:[{&quot;direction&quot;:0,&quot;horizontalAlign&quot;:-1,&quot;verticalAlign&quot;:-1,&quot;type&quot;:0,&quot;diagramDirection&quot;:0,&quot;canSetOverLayout&quot;:0,&quot;isOverLayout&quot;:0,&quot;margin&quot;:{&quot;left&quot;:2.55,&quot;top&quot;:4.11,&quot;right&quot;:2.96,&quot;bottom&quot;:5.86},&quot;edge&quot;:{&quot;left&quot;:true,&quot;top&quot;:false,&quot;right&quot;:false,&quot;bottom&quot;:true}},{&quot;direction&quot;:0,&quot;horizontalAlign&quot;:-1,&quot;verticalAlign&quot;:-1,&quot;type&quot;:0,&quot;diagramDirection&quot;:0,&quot;canSetOverLayout&quot;:0,&quot;isOverLayout&quot;:0,&quot;margin&quot;:{&quot;left&quot;:0.026,&quot;top&quot;:2.269,&quot;right&quot;:2.13,&quot;bottom&quot;:4.04},&quot;edge&quot;:{&quot;left&quot;:false,&quot;top&quot;:false,&quot;right&quot;:true,&quot;bottom&quot;:true}}]}]}"/>
  <p:tag name="KSO_WM_SLIDE_BACKGROUND" val="[&quot;navigation&quot;]"/>
  <p:tag name="KSO_WM_SLIDE_RATIO" val="1.777778"/>
  <p:tag name="KSO_WM_SLIDE_ID" val="custom20204397_9"/>
  <p:tag name="KSO_WM_TEMPLATE_SUBCATEGORY" val="0"/>
  <p:tag name="KSO_WM_TEMPLATE_MASTER_TYPE" val="1"/>
  <p:tag name="KSO_WM_TEMPLATE_COLOR_TYPE" val="1"/>
  <p:tag name="KSO_WM_SLIDE_TYPE" val="text"/>
  <p:tag name="KSO_WM_SLIDE_SUBTYPE" val="picTxt"/>
  <p:tag name="KSO_WM_SLIDE_ITEM_CNT" val="0"/>
  <p:tag name="KSO_WM_SLIDE_INDEX" val="9"/>
  <p:tag name="KSO_WM_SLIDE_SIZE" val="864.095*311.886"/>
  <p:tag name="KSO_WM_SLIDE_POSITION" val="47.9556*125.305"/>
  <p:tag name="KSO_WM_TAG_VERSION" val="1.0"/>
  <p:tag name="KSO_WM_BEAUTIFY_FLAG" val="#wm#"/>
  <p:tag name="KSO_WM_TEMPLATE_CATEGORY" val="custom"/>
  <p:tag name="KSO_WM_TEMPLATE_INDEX" val="20204397"/>
  <p:tag name="KSO_WM_SLIDE_LAYOUT" val="a_i_h"/>
  <p:tag name="KSO_WM_SLIDE_LAYOUT_CNT" val="1_1_2"/>
  <p:tag name="KSO_WM_SPECIAL_SOURCE" val="bdnull"/>
</p:tagLst>
</file>

<file path=ppt/tags/tag713.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397_22*i*6"/>
  <p:tag name="KSO_WM_TEMPLATE_CATEGORY" val="custom"/>
  <p:tag name="KSO_WM_TEMPLATE_INDEX" val="20204397"/>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397_22*i*1"/>
  <p:tag name="KSO_WM_TEMPLATE_CATEGORY" val="custom"/>
  <p:tag name="KSO_WM_TEMPLATE_INDEX" val="20204397"/>
  <p:tag name="KSO_WM_UNIT_LAYERLEVEL" val="1"/>
  <p:tag name="KSO_WM_TAG_VERSION" val="1.0"/>
  <p:tag name="KSO_WM_BEAUTIFY_FLAG" val="#wm#"/>
  <p:tag name="KSO_WM_UNIT_USESOURCEFORMAT_APPLY" val="1"/>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397_22*i*2"/>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397_22*i*3"/>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397_22*i*4"/>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397_22*i*5"/>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19.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ID" val="custom20204397_22*a*1"/>
  <p:tag name="KSO_WM_TEMPLATE_CATEGORY" val="custom"/>
  <p:tag name="KSO_WM_TEMPLATE_INDEX" val="20204397"/>
  <p:tag name="KSO_WM_UNIT_LAYERLEVEL" val="1"/>
  <p:tag name="KSO_WM_TAG_VERSION" val="1.0"/>
  <p:tag name="KSO_WM_BEAUTIFY_FLAG" val="#wm#"/>
  <p:tag name="KSO_WM_UNIT_PRESET_TEXT" val="单击此处添加大标题"/>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UNIT_COLOR_SCHEME_SHAPE_ID" val="8"/>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ID" val="custom20204397_22*l_h_i*1_1_1"/>
  <p:tag name="KSO_WM_TEMPLATE_CATEGORY" val="custom"/>
  <p:tag name="KSO_WM_TEMPLATE_INDEX" val="2020439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723.xml><?xml version="1.0" encoding="utf-8"?>
<p:tagLst xmlns:p="http://schemas.openxmlformats.org/presentationml/2006/main">
  <p:tag name="KSO_WM_UNIT_COLOR_SCHEME_SHAPE_ID" val="16"/>
  <p:tag name="KSO_WM_UNIT_COLOR_SCHEME_PARENT_PAGE" val="0_5"/>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1_2"/>
  <p:tag name="KSO_WM_UNIT_ID" val="custom20204397_22*l_h_i*1_1_2"/>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24.xml><?xml version="1.0" encoding="utf-8"?>
<p:tagLst xmlns:p="http://schemas.openxmlformats.org/presentationml/2006/main">
  <p:tag name="KSO_WM_UNIT_COLOR_SCHEME_SHAPE_ID" val="31"/>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1_3"/>
  <p:tag name="KSO_WM_UNIT_ID" val="custom20204397_22*l_h_i*1_1_3"/>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25.xml><?xml version="1.0" encoding="utf-8"?>
<p:tagLst xmlns:p="http://schemas.openxmlformats.org/presentationml/2006/main">
  <p:tag name="KSO_WM_UNIT_COLOR_SCHEME_SHAPE_ID" val="32"/>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1_4"/>
  <p:tag name="KSO_WM_UNIT_ID" val="custom20204397_22*l_h_i*1_1_4"/>
  <p:tag name="KSO_WM_TEMPLATE_CATEGORY" val="custom"/>
  <p:tag name="KSO_WM_TEMPLATE_INDEX" val="202043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726.xml><?xml version="1.0" encoding="utf-8"?>
<p:tagLst xmlns:p="http://schemas.openxmlformats.org/presentationml/2006/main">
  <p:tag name="KSO_WM_UNIT_TEXT_PART_ID_V2" val="c-1-1"/>
  <p:tag name="KSO_WM_UNIT_COLOR_SCHEME_SHAPE_ID" val="28"/>
  <p:tag name="KSO_WM_UNIT_COLOR_SCHEME_PARENT_PAGE" val="0_5"/>
  <p:tag name="KSO_WM_UNIT_DIAGRAM_MODELTYPE" val="stripeEnum"/>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ID" val="custom20204397_22*l_h_a*1_1_1"/>
  <p:tag name="KSO_WM_TEMPLATE_CATEGORY" val="custom"/>
  <p:tag name="KSO_WM_TEMPLATE_INDEX" val="20204397"/>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1"/>
</p:tagLst>
</file>

<file path=ppt/tags/tag727.xml><?xml version="1.0" encoding="utf-8"?>
<p:tagLst xmlns:p="http://schemas.openxmlformats.org/presentationml/2006/main">
  <p:tag name="KSO_WM_UNIT_COLOR_SCHEME_SHAPE_ID" val="122"/>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ID" val="custom20204397_22*l_h_i*1_2_1"/>
  <p:tag name="KSO_WM_TEMPLATE_CATEGORY" val="custom"/>
  <p:tag name="KSO_WM_TEMPLATE_INDEX" val="2020439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728.xml><?xml version="1.0" encoding="utf-8"?>
<p:tagLst xmlns:p="http://schemas.openxmlformats.org/presentationml/2006/main">
  <p:tag name="KSO_WM_UNIT_COLOR_SCHEME_SHAPE_ID" val="123"/>
  <p:tag name="KSO_WM_UNIT_COLOR_SCHEME_PARENT_PAGE" val="0_5"/>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2_2"/>
  <p:tag name="KSO_WM_UNIT_ID" val="custom20204397_22*l_h_i*1_2_2"/>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29.xml><?xml version="1.0" encoding="utf-8"?>
<p:tagLst xmlns:p="http://schemas.openxmlformats.org/presentationml/2006/main">
  <p:tag name="KSO_WM_UNIT_COLOR_SCHEME_SHAPE_ID" val="128"/>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2_3"/>
  <p:tag name="KSO_WM_UNIT_ID" val="custom20204397_22*l_h_i*1_2_3"/>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0.xml><?xml version="1.0" encoding="utf-8"?>
<p:tagLst xmlns:p="http://schemas.openxmlformats.org/presentationml/2006/main">
  <p:tag name="KSO_WM_UNIT_COLOR_SCHEME_SHAPE_ID" val="129"/>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2_4"/>
  <p:tag name="KSO_WM_UNIT_ID" val="custom20204397_22*l_h_i*1_2_4"/>
  <p:tag name="KSO_WM_TEMPLATE_CATEGORY" val="custom"/>
  <p:tag name="KSO_WM_TEMPLATE_INDEX" val="202043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731.xml><?xml version="1.0" encoding="utf-8"?>
<p:tagLst xmlns:p="http://schemas.openxmlformats.org/presentationml/2006/main">
  <p:tag name="KSO_WM_UNIT_TEXT_PART_ID_V2" val="c-1-1"/>
  <p:tag name="KSO_WM_UNIT_COLOR_SCHEME_SHAPE_ID" val="127"/>
  <p:tag name="KSO_WM_UNIT_COLOR_SCHEME_PARENT_PAGE" val="0_5"/>
  <p:tag name="KSO_WM_UNIT_DIAGRAM_MODELTYPE" val="stripeEnum"/>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ID" val="custom20204397_22*l_h_a*1_2_1"/>
  <p:tag name="KSO_WM_TEMPLATE_CATEGORY" val="custom"/>
  <p:tag name="KSO_WM_TEMPLATE_INDEX" val="20204397"/>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1"/>
</p:tagLst>
</file>

<file path=ppt/tags/tag732.xml><?xml version="1.0" encoding="utf-8"?>
<p:tagLst xmlns:p="http://schemas.openxmlformats.org/presentationml/2006/main">
  <p:tag name="KSO_WM_UNIT_COLOR_SCHEME_SHAPE_ID" val="131"/>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3_1"/>
  <p:tag name="KSO_WM_UNIT_ID" val="custom20204397_22*l_h_i*1_3_1"/>
  <p:tag name="KSO_WM_TEMPLATE_CATEGORY" val="custom"/>
  <p:tag name="KSO_WM_TEMPLATE_INDEX" val="2020439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733.xml><?xml version="1.0" encoding="utf-8"?>
<p:tagLst xmlns:p="http://schemas.openxmlformats.org/presentationml/2006/main">
  <p:tag name="KSO_WM_UNIT_COLOR_SCHEME_SHAPE_ID" val="132"/>
  <p:tag name="KSO_WM_UNIT_COLOR_SCHEME_PARENT_PAGE" val="0_5"/>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3_2"/>
  <p:tag name="KSO_WM_UNIT_ID" val="custom20204397_22*l_h_i*1_3_2"/>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34.xml><?xml version="1.0" encoding="utf-8"?>
<p:tagLst xmlns:p="http://schemas.openxmlformats.org/presentationml/2006/main">
  <p:tag name="KSO_WM_UNIT_COLOR_SCHEME_SHAPE_ID" val="137"/>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3_3"/>
  <p:tag name="KSO_WM_UNIT_ID" val="custom20204397_22*l_h_i*1_3_3"/>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35.xml><?xml version="1.0" encoding="utf-8"?>
<p:tagLst xmlns:p="http://schemas.openxmlformats.org/presentationml/2006/main">
  <p:tag name="KSO_WM_UNIT_COLOR_SCHEME_SHAPE_ID" val="138"/>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3_4"/>
  <p:tag name="KSO_WM_UNIT_ID" val="custom20204397_22*l_h_i*1_3_4"/>
  <p:tag name="KSO_WM_TEMPLATE_CATEGORY" val="custom"/>
  <p:tag name="KSO_WM_TEMPLATE_INDEX" val="202043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736.xml><?xml version="1.0" encoding="utf-8"?>
<p:tagLst xmlns:p="http://schemas.openxmlformats.org/presentationml/2006/main">
  <p:tag name="KSO_WM_UNIT_TEXT_PART_ID_V2" val="c-1-1"/>
  <p:tag name="KSO_WM_UNIT_COLOR_SCHEME_SHAPE_ID" val="136"/>
  <p:tag name="KSO_WM_UNIT_COLOR_SCHEME_PARENT_PAGE" val="0_5"/>
  <p:tag name="KSO_WM_UNIT_DIAGRAM_MODELTYPE" val="stripeEnum"/>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l_h_a"/>
  <p:tag name="KSO_WM_UNIT_INDEX" val="1_3_1"/>
  <p:tag name="KSO_WM_UNIT_ID" val="custom20204397_22*l_h_a*1_3_1"/>
  <p:tag name="KSO_WM_TEMPLATE_CATEGORY" val="custom"/>
  <p:tag name="KSO_WM_TEMPLATE_INDEX" val="20204397"/>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1"/>
</p:tagLst>
</file>

<file path=ppt/tags/tag737.xml><?xml version="1.0" encoding="utf-8"?>
<p:tagLst xmlns:p="http://schemas.openxmlformats.org/presentationml/2006/main">
  <p:tag name="KSO_WM_UNIT_COLOR_SCHEME_SHAPE_ID" val="167"/>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4_1"/>
  <p:tag name="KSO_WM_UNIT_ID" val="custom20204397_22*l_h_i*1_4_1"/>
  <p:tag name="KSO_WM_TEMPLATE_CATEGORY" val="custom"/>
  <p:tag name="KSO_WM_TEMPLATE_INDEX" val="2020439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738.xml><?xml version="1.0" encoding="utf-8"?>
<p:tagLst xmlns:p="http://schemas.openxmlformats.org/presentationml/2006/main">
  <p:tag name="KSO_WM_UNIT_COLOR_SCHEME_SHAPE_ID" val="168"/>
  <p:tag name="KSO_WM_UNIT_COLOR_SCHEME_PARENT_PAGE" val="0_5"/>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4_2"/>
  <p:tag name="KSO_WM_UNIT_ID" val="custom20204397_22*l_h_i*1_4_2"/>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39.xml><?xml version="1.0" encoding="utf-8"?>
<p:tagLst xmlns:p="http://schemas.openxmlformats.org/presentationml/2006/main">
  <p:tag name="KSO_WM_UNIT_COLOR_SCHEME_SHAPE_ID" val="173"/>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4_3"/>
  <p:tag name="KSO_WM_UNIT_ID" val="custom20204397_22*l_h_i*1_4_3"/>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0.xml><?xml version="1.0" encoding="utf-8"?>
<p:tagLst xmlns:p="http://schemas.openxmlformats.org/presentationml/2006/main">
  <p:tag name="KSO_WM_UNIT_COLOR_SCHEME_SHAPE_ID" val="174"/>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4_4"/>
  <p:tag name="KSO_WM_UNIT_ID" val="custom20204397_22*l_h_i*1_4_4"/>
  <p:tag name="KSO_WM_TEMPLATE_CATEGORY" val="custom"/>
  <p:tag name="KSO_WM_TEMPLATE_INDEX" val="202043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741.xml><?xml version="1.0" encoding="utf-8"?>
<p:tagLst xmlns:p="http://schemas.openxmlformats.org/presentationml/2006/main">
  <p:tag name="KSO_WM_UNIT_TEXT_PART_ID_V2" val="c-1-1"/>
  <p:tag name="KSO_WM_UNIT_COLOR_SCHEME_SHAPE_ID" val="172"/>
  <p:tag name="KSO_WM_UNIT_COLOR_SCHEME_PARENT_PAGE" val="0_5"/>
  <p:tag name="KSO_WM_UNIT_DIAGRAM_MODELTYPE" val="stripeEnum"/>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l_h_a"/>
  <p:tag name="KSO_WM_UNIT_INDEX" val="1_4_1"/>
  <p:tag name="KSO_WM_UNIT_ID" val="custom20204397_22*l_h_a*1_4_1"/>
  <p:tag name="KSO_WM_TEMPLATE_CATEGORY" val="custom"/>
  <p:tag name="KSO_WM_TEMPLATE_INDEX" val="20204397"/>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1"/>
</p:tagLst>
</file>

<file path=ppt/tags/tag742.xml><?xml version="1.0" encoding="utf-8"?>
<p:tagLst xmlns:p="http://schemas.openxmlformats.org/presentationml/2006/main">
  <p:tag name="KSO_WM_UNIT_COLOR_SCHEME_SHAPE_ID" val="176"/>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5_1"/>
  <p:tag name="KSO_WM_UNIT_ID" val="custom20204397_22*l_h_i*1_5_1"/>
  <p:tag name="KSO_WM_TEMPLATE_CATEGORY" val="custom"/>
  <p:tag name="KSO_WM_TEMPLATE_INDEX" val="20204397"/>
  <p:tag name="KSO_WM_UNIT_LAYERLEVEL" val="1_1_1"/>
  <p:tag name="KSO_WM_TAG_VERSION" val="1.0"/>
  <p:tag name="KSO_WM_BEAUTIFY_FLAG" val="#wm#"/>
  <p:tag name="KSO_WM_UNIT_FILL_FORE_SCHEMECOLOR_INDEX_BRIGHTNESS" val="-0.25"/>
  <p:tag name="KSO_WM_UNIT_FILL_FORE_SCHEMECOLOR_INDEX" val="14"/>
  <p:tag name="KSO_WM_UNIT_FILL_TYPE" val="1"/>
  <p:tag name="KSO_WM_UNIT_TEXT_FILL_FORE_SCHEMECOLOR_INDEX_BRIGHTNESS" val="0"/>
  <p:tag name="KSO_WM_UNIT_TEXT_FILL_FORE_SCHEMECOLOR_INDEX" val="14"/>
  <p:tag name="KSO_WM_UNIT_TEXT_FILL_TYPE" val="1"/>
  <p:tag name="KSO_WM_UNIT_USESOURCEFORMAT_APPLY" val="1"/>
</p:tagLst>
</file>

<file path=ppt/tags/tag743.xml><?xml version="1.0" encoding="utf-8"?>
<p:tagLst xmlns:p="http://schemas.openxmlformats.org/presentationml/2006/main">
  <p:tag name="KSO_WM_UNIT_COLOR_SCHEME_SHAPE_ID" val="177"/>
  <p:tag name="KSO_WM_UNIT_COLOR_SCHEME_PARENT_PAGE" val="0_5"/>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5_2"/>
  <p:tag name="KSO_WM_UNIT_ID" val="custom20204397_22*l_h_i*1_5_2"/>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44.xml><?xml version="1.0" encoding="utf-8"?>
<p:tagLst xmlns:p="http://schemas.openxmlformats.org/presentationml/2006/main">
  <p:tag name="KSO_WM_UNIT_COLOR_SCHEME_SHAPE_ID" val="182"/>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TYPE" val="l_h_i"/>
  <p:tag name="KSO_WM_UNIT_INDEX" val="1_5_3"/>
  <p:tag name="KSO_WM_UNIT_ID" val="custom20204397_22*l_h_i*1_5_3"/>
  <p:tag name="KSO_WM_TEMPLATE_CATEGORY" val="custom"/>
  <p:tag name="KSO_WM_TEMPLATE_INDEX" val="20204397"/>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14"/>
  <p:tag name="KSO_WM_UNIT_LINE_FILL_TYPE" val="2"/>
  <p:tag name="KSO_WM_UNIT_TEXT_FILL_FORE_SCHEMECOLOR_INDEX_BRIGHTNESS" val="0"/>
  <p:tag name="KSO_WM_UNIT_TEXT_FILL_FORE_SCHEMECOLOR_INDEX" val="14"/>
  <p:tag name="KSO_WM_UNIT_TEXT_FILL_TYPE" val="1"/>
  <p:tag name="KSO_WM_UNIT_USESOURCEFORMAT_APPLY" val="1"/>
</p:tagLst>
</file>

<file path=ppt/tags/tag745.xml><?xml version="1.0" encoding="utf-8"?>
<p:tagLst xmlns:p="http://schemas.openxmlformats.org/presentationml/2006/main">
  <p:tag name="KSO_WM_UNIT_COLOR_SCHEME_SHAPE_ID" val="183"/>
  <p:tag name="KSO_WM_UNIT_COLOR_SCHEME_PARENT_PAGE" val="0_5"/>
  <p:tag name="KSO_WM_UNIT_DIAGRAM_MODELTYPE" val="stripeEnum"/>
  <p:tag name="KSO_WM_UNIT_HIGHLIGHT" val="0"/>
  <p:tag name="KSO_WM_UNIT_COMPATIBLE" val="0"/>
  <p:tag name="KSO_WM_UNIT_DIAGRAM_ISNUMVISUAL" val="0"/>
  <p:tag name="KSO_WM_UNIT_DIAGRAM_ISREFERUNIT" val="0"/>
  <p:tag name="KSO_WM_DIAGRAM_GROUP_CODE" val="l1-2"/>
  <p:tag name="KSO_WM_UNIT_SUBTYPE" val="d"/>
  <p:tag name="KSO_WM_UNIT_TYPE" val="l_h_i"/>
  <p:tag name="KSO_WM_UNIT_INDEX" val="1_5_4"/>
  <p:tag name="KSO_WM_UNIT_ID" val="custom20204397_22*l_h_i*1_5_4"/>
  <p:tag name="KSO_WM_TEMPLATE_CATEGORY" val="custom"/>
  <p:tag name="KSO_WM_TEMPLATE_INDEX" val="20204397"/>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746.xml><?xml version="1.0" encoding="utf-8"?>
<p:tagLst xmlns:p="http://schemas.openxmlformats.org/presentationml/2006/main">
  <p:tag name="KSO_WM_UNIT_TEXT_PART_ID_V2" val="c-1-1"/>
  <p:tag name="KSO_WM_UNIT_COLOR_SCHEME_SHAPE_ID" val="181"/>
  <p:tag name="KSO_WM_UNIT_COLOR_SCHEME_PARENT_PAGE" val="0_5"/>
  <p:tag name="KSO_WM_UNIT_DIAGRAM_MODELTYPE" val="stripeEnum"/>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2"/>
  <p:tag name="KSO_WM_UNIT_TYPE" val="l_h_a"/>
  <p:tag name="KSO_WM_UNIT_INDEX" val="1_5_1"/>
  <p:tag name="KSO_WM_UNIT_ID" val="custom20204397_22*l_h_a*1_5_1"/>
  <p:tag name="KSO_WM_TEMPLATE_CATEGORY" val="custom"/>
  <p:tag name="KSO_WM_TEMPLATE_INDEX" val="20204397"/>
  <p:tag name="KSO_WM_UNIT_LAYERLEVEL" val="1_1_1"/>
  <p:tag name="KSO_WM_TAG_VERSION" val="1.0"/>
  <p:tag name="KSO_WM_BEAUTIFY_FLAG" val="#wm#"/>
  <p:tag name="KSO_WM_UNIT_PRESET_TEXT" val="单击此处添加小标题"/>
  <p:tag name="KSO_WM_UNIT_TEXT_FILL_FORE_SCHEMECOLOR_INDEX_BRIGHTNESS" val="0.25"/>
  <p:tag name="KSO_WM_UNIT_TEXT_FILL_FORE_SCHEMECOLOR_INDEX" val="13"/>
  <p:tag name="KSO_WM_UNIT_TEXT_FILL_TYPE" val="1"/>
  <p:tag name="KSO_WM_UNIT_USESOURCEFORMAT_APPLY" val="1"/>
</p:tagLst>
</file>

<file path=ppt/tags/tag747.xml><?xml version="1.0" encoding="utf-8"?>
<p:tagLst xmlns:p="http://schemas.openxmlformats.org/presentationml/2006/main">
  <p:tag name="KSO_WM_TEMPLATE_CATEGORY" val="custom"/>
  <p:tag name="KSO_WM_TEMPLATE_INDEX" val="20184661"/>
  <p:tag name="KSO_WM_UNIT_TYPE" val="l_h_i"/>
  <p:tag name="KSO_WM_UNIT_INDEX" val="1_2_1"/>
  <p:tag name="KSO_WM_UNIT_ID" val="custom20184661_8*l_h_i*1_2_1"/>
  <p:tag name="KSO_WM_UNIT_LAYERLEVEL" val="1_1_1"/>
  <p:tag name="KSO_WM_BEAUTIFY_FLAG" val=""/>
  <p:tag name="KSO_WM_TAG_VERSION" val="1.0"/>
  <p:tag name="KSO_WM_DIAGRAM_GROUP_CODE" val="l1-2"/>
  <p:tag name="KSO_WM_UNIT_HIGHLIGHT" val="0"/>
  <p:tag name="KSO_WM_UNIT_COMPATIBLE" val="0"/>
  <p:tag name="KSO_WM_UNIT_DIAGRAM_ISNUMVISUAL" val="0"/>
  <p:tag name="KSO_WM_UNIT_DIAGRAM_ISREFERUNIT" val="0"/>
  <p:tag name="KSO_WM_UNIT_USESOURCEFORMAT_APPLY" val="1"/>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COLORSCHEME_VERSION" val="3.2"/>
  <p:tag name="KSO_WM_SLIDE_ID" val="custom20204397_22"/>
  <p:tag name="KSO_WM_TEMPLATE_SUBCATEGORY" val="0"/>
  <p:tag name="KSO_WM_TEMPLATE_MASTER_TYPE" val="1"/>
  <p:tag name="KSO_WM_TEMPLATE_COLOR_TYPE" val="1"/>
  <p:tag name="KSO_WM_SLIDE_TYPE" val="text"/>
  <p:tag name="KSO_WM_SLIDE_SUBTYPE" val="pureTxt"/>
  <p:tag name="KSO_WM_SLIDE_ITEM_CNT" val="5"/>
  <p:tag name="KSO_WM_SLIDE_INDEX" val="22"/>
  <p:tag name="KSO_WM_SLIDE_SIZE" val="836.731*360"/>
  <p:tag name="KSO_WM_SLIDE_POSITION" val="61.4531*120.047"/>
  <p:tag name="KSO_WM_DIAGRAM_GROUP_CODE" val="l1-2"/>
  <p:tag name="KSO_WM_SLIDE_DIAGTYPE" val="l"/>
  <p:tag name="KSO_WM_TAG_VERSION" val="1.0"/>
  <p:tag name="KSO_WM_BEAUTIFY_FLAG" val="#wm#"/>
  <p:tag name="KSO_WM_TEMPLATE_CATEGORY" val="custom"/>
  <p:tag name="KSO_WM_TEMPLATE_INDEX" val="20204397"/>
  <p:tag name="KSO_WM_SLIDE_LAYOUT" val="a_i_l"/>
  <p:tag name="KSO_WM_SLIDE_LAYOUT_CNT" val="1_1_1"/>
  <p:tag name="KSO_WM_SPECIAL_SOURCE" val="bdnull"/>
</p:tagLst>
</file>

<file path=ppt/tags/tag753.xml><?xml version="1.0" encoding="utf-8"?>
<p:tagLst xmlns:p="http://schemas.openxmlformats.org/presentationml/2006/main">
  <p:tag name="KSO_WM_UNIT_NOCLEAR" val="0"/>
  <p:tag name="KSO_WM_UNIT_VALUE" val="8"/>
  <p:tag name="KSO_WM_UNIT_HIGHLIGHT" val="0"/>
  <p:tag name="KSO_WM_UNIT_COMPATIBLE" val="1"/>
  <p:tag name="KSO_WM_UNIT_DIAGRAM_ISNUMVISUAL" val="0"/>
  <p:tag name="KSO_WM_UNIT_DIAGRAM_ISREFERUNIT" val="0"/>
  <p:tag name="KSO_WM_UNIT_TYPE" val="e"/>
  <p:tag name="KSO_WM_UNIT_INDEX" val="1"/>
  <p:tag name="KSO_WM_UNIT_ID" val="custom20204397_7*e*1"/>
  <p:tag name="KSO_WM_TEMPLATE_CATEGORY" val="custom"/>
  <p:tag name="KSO_WM_TEMPLATE_INDEX" val="20204397"/>
  <p:tag name="KSO_WM_UNIT_LAYERLEVEL" val="1"/>
  <p:tag name="KSO_WM_TAG_VERSION" val="1.0"/>
  <p:tag name="KSO_WM_BEAUTIFY_FLAG" val="#wm#"/>
  <p:tag name="KSO_WM_UNIT_PRESET_TEXT" val="Part 01"/>
</p:tagLst>
</file>

<file path=ppt/tags/tag754.xml><?xml version="1.0" encoding="utf-8"?>
<p:tagLst xmlns:p="http://schemas.openxmlformats.org/presentationml/2006/main">
  <p:tag name="MH" val="20161022204303"/>
  <p:tag name="MH_LIBRARY" val="GRAPHIC"/>
  <p:tag name="MH_ORDER" val="Rectangle 12"/>
  <p:tag name="KSO_WM_UNIT_HIGHLIGHT" val="0"/>
  <p:tag name="KSO_WM_UNIT_COMPATIBLE" val="0"/>
  <p:tag name="KSO_WM_UNIT_DIAGRAM_ISNUMVISUAL" val="0"/>
  <p:tag name="KSO_WM_UNIT_DIAGRAM_ISREFERUNIT" val="0"/>
  <p:tag name="KSO_WM_UNIT_TYPE" val="i"/>
  <p:tag name="KSO_WM_UNIT_INDEX" val="1"/>
  <p:tag name="KSO_WM_UNIT_ID" val="custom20204397_7*i*1"/>
  <p:tag name="KSO_WM_TEMPLATE_CATEGORY" val="custom"/>
  <p:tag name="KSO_WM_TEMPLATE_INDEX" val="20204397"/>
  <p:tag name="KSO_WM_UNIT_LAYERLEVEL" val="1"/>
  <p:tag name="KSO_WM_TAG_VERSION" val="1.0"/>
  <p:tag name="KSO_WM_BEAUTIFY_FLAG" val="#wm#"/>
</p:tagLst>
</file>

<file path=ppt/tags/tag75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397_7*a*1"/>
  <p:tag name="KSO_WM_TEMPLATE_CATEGORY" val="custom"/>
  <p:tag name="KSO_WM_TEMPLATE_INDEX" val="20204397"/>
  <p:tag name="KSO_WM_UNIT_LAYERLEVEL" val="1"/>
  <p:tag name="KSO_WM_TAG_VERSION" val="1.0"/>
  <p:tag name="KSO_WM_BEAUTIFY_FLAG" val="#wm#"/>
  <p:tag name="KSO_WM_UNIT_PRESET_TEXT" val="单击此处添加标题"/>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0.xml><?xml version="1.0" encoding="utf-8"?>
<p:tagLst xmlns:p="http://schemas.openxmlformats.org/presentationml/2006/main">
  <p:tag name="KSO_WM_SLIDE_ID" val="custom20204397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97"/>
  <p:tag name="KSO_WM_SLIDE_LAYOUT" val="a_b_e"/>
  <p:tag name="KSO_WM_SLIDE_LAYOUT_CNT" val="1_1_1"/>
  <p:tag name="KSO_WM_SPECIAL_SOURCE" val="bdnull"/>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7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7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76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767.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0.xml><?xml version="1.0" encoding="utf-8"?>
<p:tagLst xmlns:p="http://schemas.openxmlformats.org/presentationml/2006/main">
  <p:tag name="KSO_WM_UNIT_TABLE_BEAUTIFY" val="smartTable{49a05221-e7e5-4449-b423-ed0c2f673bb3}"/>
  <p:tag name="KSO_WM_UNIT_VALUE" val="1106*2435"/>
  <p:tag name="KSO_WM_UNIT_HIGHLIGHT" val="0"/>
  <p:tag name="KSO_WM_UNIT_COMPATIBLE" val="0"/>
  <p:tag name="KSO_WM_UNIT_DIAGRAM_ISNUMVISUAL" val="0"/>
  <p:tag name="KSO_WM_UNIT_DIAGRAM_ISREFERUNIT" val="0"/>
  <p:tag name="KSO_WM_UNIT_TYPE" val="β"/>
  <p:tag name="KSO_WM_UNIT_INDEX" val="1"/>
  <p:tag name="KSO_WM_UNIT_ID" val="mixed20203818_1*β*1"/>
  <p:tag name="KSO_WM_TEMPLATE_CATEGORY" val="mixed"/>
  <p:tag name="KSO_WM_TEMPLATE_INDEX" val="20203818"/>
  <p:tag name="KSO_WM_UNIT_LAYERLEVEL" val="1"/>
  <p:tag name="KSO_WM_TAG_VERSION" val="1.0"/>
  <p:tag name="KSO_WM_BEAUTIFY_FLAG" val=""/>
  <p:tag name="TABLE_ENDDRAG_ORIGIN_RECT" val="807*427"/>
  <p:tag name="TABLE_ENDDRAG_RECT" val="131*97*807*427"/>
</p:tagLst>
</file>

<file path=ppt/tags/tag771.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7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97_10*i*1"/>
  <p:tag name="KSO_WM_TEMPLATE_CATEGORY" val="custom"/>
  <p:tag name="KSO_WM_TEMPLATE_INDEX" val="20204397"/>
  <p:tag name="KSO_WM_UNIT_LAYERLEVEL" val="1"/>
  <p:tag name="KSO_WM_TAG_VERSION" val="1.0"/>
  <p:tag name="KSO_WM_BEAUTIFY_FLAG" val="#wm#"/>
</p:tagLst>
</file>

<file path=ppt/tags/tag7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397_10*i*2"/>
  <p:tag name="KSO_WM_TEMPLATE_CATEGORY" val="custom"/>
  <p:tag name="KSO_WM_TEMPLATE_INDEX" val="20204397"/>
  <p:tag name="KSO_WM_UNIT_LAYERLEVEL" val="1"/>
  <p:tag name="KSO_WM_TAG_VERSION" val="1.0"/>
  <p:tag name="KSO_WM_BEAUTIFY_FLAG" val="#wm#"/>
</p:tagLst>
</file>

<file path=ppt/tags/tag7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4397_10*i*3"/>
  <p:tag name="KSO_WM_TEMPLATE_CATEGORY" val="custom"/>
  <p:tag name="KSO_WM_TEMPLATE_INDEX" val="20204397"/>
  <p:tag name="KSO_WM_UNIT_LAYERLEVEL" val="1"/>
  <p:tag name="KSO_WM_TAG_VERSION" val="1.0"/>
  <p:tag name="KSO_WM_BEAUTIFY_FLAG" val="#wm#"/>
</p:tagLst>
</file>

<file path=ppt/tags/tag7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04397_10*i*4"/>
  <p:tag name="KSO_WM_TEMPLATE_CATEGORY" val="custom"/>
  <p:tag name="KSO_WM_TEMPLATE_INDEX" val="20204397"/>
  <p:tag name="KSO_WM_UNIT_LAYERLEVEL" val="1"/>
  <p:tag name="KSO_WM_TAG_VERSION" val="1.0"/>
  <p:tag name="KSO_WM_BEAUTIFY_FLAG" val="#wm#"/>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04397_10*i*5"/>
  <p:tag name="KSO_WM_TEMPLATE_CATEGORY" val="custom"/>
  <p:tag name="KSO_WM_TEMPLATE_INDEX" val="20204397"/>
  <p:tag name="KSO_WM_UNIT_LAYERLEVEL" val="1"/>
  <p:tag name="KSO_WM_TAG_VERSION" val="1.0"/>
  <p:tag name="KSO_WM_BEAUTIFY_FLAG" val="#wm#"/>
</p:tagLst>
</file>

<file path=ppt/tags/tag77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SUBTYPE" val="h"/>
  <p:tag name="KSO_WM_UNIT_TYPE" val="i"/>
  <p:tag name="KSO_WM_UNIT_INDEX" val="6"/>
  <p:tag name="KSO_WM_UNIT_ID" val="custom20204397_10*i*6"/>
  <p:tag name="KSO_WM_TEMPLATE_CATEGORY" val="custom"/>
  <p:tag name="KSO_WM_TEMPLATE_INDEX" val="20204397"/>
  <p:tag name="KSO_WM_UNIT_LAYERLEVEL" val="1"/>
  <p:tag name="KSO_WM_TAG_VERSION" val="1.0"/>
  <p:tag name="KSO_WM_BEAUTIFY_FLAG" val="#wm#"/>
</p:tagLst>
</file>

<file path=ppt/tags/tag778.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397_10*a*1"/>
  <p:tag name="KSO_WM_TEMPLATE_CATEGORY" val="custom"/>
  <p:tag name="KSO_WM_TEMPLATE_INDEX" val="20204397"/>
  <p:tag name="KSO_WM_UNIT_LAYERLEVEL" val="1"/>
  <p:tag name="KSO_WM_TAG_VERSION" val="1.0"/>
  <p:tag name="KSO_WM_BEAUTIFY_FLAG" val="#wm#"/>
  <p:tag name="KSO_WM_UNIT_PRESET_TEXT" val="单击此处添加大标题"/>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BACKGROUND" val="[&quot;navigation&quot;]"/>
  <p:tag name="KSO_WM_SLIDE_RATIO" val="1.777778"/>
  <p:tag name="KSO_WM_SLIDE_ID" val="custom20204397_10"/>
  <p:tag name="KSO_WM_TEMPLATE_SUBCATEGORY" val="0"/>
  <p:tag name="KSO_WM_TEMPLATE_MASTER_TYPE" val="1"/>
  <p:tag name="KSO_WM_TEMPLATE_COLOR_TYPE" val="1"/>
  <p:tag name="KSO_WM_SLIDE_TYPE" val="text"/>
  <p:tag name="KSO_WM_SLIDE_SUBTYPE" val="pureTxt"/>
  <p:tag name="KSO_WM_SLIDE_ITEM_CNT" val="0"/>
  <p:tag name="KSO_WM_SLIDE_INDEX" val="10"/>
  <p:tag name="KSO_WM_SLIDE_SIZE" val="864.102*298.548"/>
  <p:tag name="KSO_WM_SLIDE_POSITION" val="47.9488*170.627"/>
  <p:tag name="KSO_WM_TAG_VERSION" val="1.0"/>
  <p:tag name="KSO_WM_BEAUTIFY_FLAG" val="#wm#"/>
  <p:tag name="KSO_WM_TEMPLATE_CATEGORY" val="custom"/>
  <p:tag name="KSO_WM_TEMPLATE_INDEX" val="20204397"/>
  <p:tag name="KSO_WM_SLIDE_LAYOUT" val="a_i_z_h"/>
  <p:tag name="KSO_WM_SLIDE_LAYOUT_CNT" val="1_1_1_2"/>
  <p:tag name="KSO_WM_SPECIAL_SOURCE" val="bdnull"/>
</p:tagLst>
</file>

<file path=ppt/tags/tag78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DIAGRAM_GROUP_CODE" val="m1-1"/>
  <p:tag name="KSO_WM_UNIT_SUBTYPE" val="h"/>
  <p:tag name="KSO_WM_UNIT_TYPE" val="i"/>
  <p:tag name="KSO_WM_UNIT_INDEX" val="6"/>
  <p:tag name="KSO_WM_UNIT_ID" val="custom20204397_24*i*6"/>
  <p:tag name="KSO_WM_TEMPLATE_CATEGORY" val="custom"/>
  <p:tag name="KSO_WM_TEMPLATE_INDEX" val="20204397"/>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04397_24*i*1"/>
  <p:tag name="KSO_WM_TEMPLATE_CATEGORY" val="custom"/>
  <p:tag name="KSO_WM_TEMPLATE_INDEX" val="20204397"/>
  <p:tag name="KSO_WM_UNIT_LAYERLEVEL" val="1"/>
  <p:tag name="KSO_WM_TAG_VERSION" val="1.0"/>
  <p:tag name="KSO_WM_BEAUTIFY_FLAG" val="#wm#"/>
  <p:tag name="KSO_WM_UNIT_USESOURCEFORMAT_APPLY"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04397_24*i*2"/>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3"/>
  <p:tag name="KSO_WM_UNIT_ID" val="custom20204397_24*i*3"/>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4"/>
  <p:tag name="KSO_WM_UNIT_ID" val="custom20204397_24*i*4"/>
  <p:tag name="KSO_WM_TEMPLATE_CATEGORY" val="custom"/>
  <p:tag name="KSO_WM_TEMPLATE_INDEX" val="20204397"/>
  <p:tag name="KSO_WM_UNIT_LAYERLEVEL" val="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7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5"/>
  <p:tag name="KSO_WM_UNIT_ID" val="custom20204397_24*i*5"/>
  <p:tag name="KSO_WM_TEMPLATE_CATEGORY" val="custom"/>
  <p:tag name="KSO_WM_TEMPLATE_INDEX" val="20204397"/>
  <p:tag name="KSO_WM_UNIT_LAYERLEVEL" val="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794.xml><?xml version="1.0" encoding="utf-8"?>
<p:tagLst xmlns:p="http://schemas.openxmlformats.org/presentationml/2006/main">
  <p:tag name="KSO_WM_UNIT_DEFAULT_FONT" val="28;32;4"/>
  <p:tag name="KSO_WM_UNIT_BLOCK" val="0"/>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04397_24*a*1"/>
  <p:tag name="KSO_WM_TEMPLATE_CATEGORY" val="custom"/>
  <p:tag name="KSO_WM_TEMPLATE_INDEX" val="20204397"/>
  <p:tag name="KSO_WM_UNIT_LAYERLEVEL" val="1"/>
  <p:tag name="KSO_WM_TAG_VERSION" val="1.0"/>
  <p:tag name="KSO_WM_BEAUTIFY_FLAG" val="#wm#"/>
  <p:tag name="KSO_WM_UNIT_PRESET_TEXT" val="单击此处添加大标题"/>
  <p:tag name="KSO_WM_UNIT_TEXT_FILL_FORE_SCHEMECOLOR_INDEX" val="13"/>
  <p:tag name="KSO_WM_UNIT_TEXT_FILL_TYPE" val="1"/>
  <p:tag name="KSO_WM_UNIT_USESOURCEFORMAT_APPLY" val="1"/>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custom20204397_24*m_i*1_1"/>
  <p:tag name="KSO_WM_TEMPLATE_CATEGORY" val="custom"/>
  <p:tag name="KSO_WM_TEMPLATE_INDEX" val="20204397"/>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7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custom20204397_24*m_i*1_2"/>
  <p:tag name="KSO_WM_TEMPLATE_CATEGORY" val="custom"/>
  <p:tag name="KSO_WM_TEMPLATE_INDEX" val="20204397"/>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custom20204397_24*m_h_i*1_3_1"/>
  <p:tag name="KSO_WM_TEMPLATE_CATEGORY" val="custom"/>
  <p:tag name="KSO_WM_TEMPLATE_INDEX" val="20204397"/>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custom20204397_24*m_h_i*1_2_1"/>
  <p:tag name="KSO_WM_TEMPLATE_CATEGORY" val="custom"/>
  <p:tag name="KSO_WM_TEMPLATE_INDEX" val="20204397"/>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204397_24*m_h_i*1_1_1"/>
  <p:tag name="KSO_WM_TEMPLATE_CATEGORY" val="custom"/>
  <p:tag name="KSO_WM_TEMPLATE_INDEX" val="20204397"/>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custom20204397_24*m_h_i*1_3_2"/>
  <p:tag name="KSO_WM_TEMPLATE_CATEGORY" val="custom"/>
  <p:tag name="KSO_WM_TEMPLATE_INDEX" val="20204397"/>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8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custom20204397_24*m_h_i*1_2_2"/>
  <p:tag name="KSO_WM_TEMPLATE_CATEGORY" val="custom"/>
  <p:tag name="KSO_WM_TEMPLATE_INDEX" val="20204397"/>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8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custom20204397_24*m_h_i*1_1_2"/>
  <p:tag name="KSO_WM_TEMPLATE_CATEGORY" val="custom"/>
  <p:tag name="KSO_WM_TEMPLATE_INDEX" val="20204397"/>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8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custom20204397_24*m_h_i*1_1_3"/>
  <p:tag name="KSO_WM_TEMPLATE_CATEGORY" val="custom"/>
  <p:tag name="KSO_WM_TEMPLATE_INDEX" val="20204397"/>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8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custom20204397_24*m_h_i*1_1_4"/>
  <p:tag name="KSO_WM_TEMPLATE_CATEGORY" val="custom"/>
  <p:tag name="KSO_WM_TEMPLATE_INDEX" val="20204397"/>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8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custom20204397_24*m_h_i*1_2_3"/>
  <p:tag name="KSO_WM_TEMPLATE_CATEGORY" val="custom"/>
  <p:tag name="KSO_WM_TEMPLATE_INDEX" val="20204397"/>
  <p:tag name="KSO_WM_UNIT_LAYERLEVEL" val="1_1_1"/>
  <p:tag name="KSO_WM_TAG_VERSION" val="1.0"/>
  <p:tag name="KSO_WM_BEAUTIFY_FLAG" val="#wm#"/>
  <p:tag name="KSO_WM_UNIT_LINE_FORE_SCHEMECOLOR_INDEX" val="6"/>
  <p:tag name="KSO_WM_UNIT_LINE_FILL_TYPE" val="2"/>
  <p:tag name="KSO_WM_UNIT_USESOURCEFORMAT_APPLY" val="1"/>
</p:tagLst>
</file>

<file path=ppt/tags/tag8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custom20204397_24*m_h_i*1_2_4"/>
  <p:tag name="KSO_WM_TEMPLATE_CATEGORY" val="custom"/>
  <p:tag name="KSO_WM_TEMPLATE_INDEX" val="20204397"/>
  <p:tag name="KSO_WM_UNIT_LAYERLEVEL" val="1_1_1"/>
  <p:tag name="KSO_WM_TAG_VERSION" val="1.0"/>
  <p:tag name="KSO_WM_BEAUTIFY_FLAG" val="#wm#"/>
  <p:tag name="KSO_WM_UNIT_LINE_FORE_SCHEMECOLOR_INDEX" val="6"/>
  <p:tag name="KSO_WM_UNIT_LINE_FILL_TYPE" val="2"/>
  <p:tag name="KSO_WM_UNIT_USESOURCEFORMAT_APPLY" val="1"/>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custom20204397_24*m_h_i*1_3_3"/>
  <p:tag name="KSO_WM_TEMPLATE_CATEGORY" val="custom"/>
  <p:tag name="KSO_WM_TEMPLATE_INDEX" val="20204397"/>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8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custom20204397_24*m_h_i*1_3_4"/>
  <p:tag name="KSO_WM_TEMPLATE_CATEGORY" val="custom"/>
  <p:tag name="KSO_WM_TEMPLATE_INDEX" val="20204397"/>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809.xml><?xml version="1.0" encoding="utf-8"?>
<p:tagLst xmlns:p="http://schemas.openxmlformats.org/presentationml/2006/main">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custom20204397_24*m_h_f*1_1_1"/>
  <p:tag name="KSO_WM_TEMPLATE_CATEGORY" val="custom"/>
  <p:tag name="KSO_WM_TEMPLATE_INDEX" val="20204397"/>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0.xml><?xml version="1.0" encoding="utf-8"?>
<p:tagLst xmlns:p="http://schemas.openxmlformats.org/presentationml/2006/main">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custom20204397_24*m_h_f*1_2_1"/>
  <p:tag name="KSO_WM_TEMPLATE_CATEGORY" val="custom"/>
  <p:tag name="KSO_WM_TEMPLATE_INDEX" val="20204397"/>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811.xml><?xml version="1.0" encoding="utf-8"?>
<p:tagLst xmlns:p="http://schemas.openxmlformats.org/presentationml/2006/main">
  <p:tag name="KSO_WM_UNIT_SUBTYPE" val="a"/>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custom20204397_24*m_h_f*1_3_1"/>
  <p:tag name="KSO_WM_TEMPLATE_CATEGORY" val="custom"/>
  <p:tag name="KSO_WM_TEMPLATE_INDEX" val="20204397"/>
  <p:tag name="KSO_WM_UNIT_LAYERLEVEL" val="1_1_1"/>
  <p:tag name="KSO_WM_TAG_VERSION" val="1.0"/>
  <p:tag name="KSO_WM_BEAUTIFY_FLAG" val="#wm#"/>
  <p:tag name="KSO_WM_UNIT_PRESET_TEXT" val="单击此处添加文本具体内容，简明扼要的阐述您的观点。根据需要可酌情增减文字，以便观者准确的理解您传达的思想。"/>
  <p:tag name="KSO_WM_UNIT_TEXT_FILL_FORE_SCHEMECOLOR_INDEX" val="13"/>
  <p:tag name="KSO_WM_UNIT_TEXT_FILL_TYPE" val="1"/>
  <p:tag name="KSO_WM_UNIT_USESOURCEFORMAT_APPLY" val="1"/>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ID" val="custom20204397_24"/>
  <p:tag name="KSO_WM_TEMPLATE_SUBCATEGORY" val="0"/>
  <p:tag name="KSO_WM_TEMPLATE_MASTER_TYPE" val="1"/>
  <p:tag name="KSO_WM_TEMPLATE_COLOR_TYPE" val="1"/>
  <p:tag name="KSO_WM_SLIDE_TYPE" val="text"/>
  <p:tag name="KSO_WM_SLIDE_SUBTYPE" val="diag"/>
  <p:tag name="KSO_WM_SLIDE_ITEM_CNT" val="3"/>
  <p:tag name="KSO_WM_SLIDE_INDEX" val="24"/>
  <p:tag name="KSO_WM_SLIDE_SIZE" val="840.028*360"/>
  <p:tag name="KSO_WM_SLIDE_POSITION" val="59.8046*120.047"/>
  <p:tag name="KSO_WM_DIAGRAM_GROUP_CODE" val="m1-1"/>
  <p:tag name="KSO_WM_SLIDE_DIAGTYPE" val="m"/>
  <p:tag name="KSO_WM_TAG_VERSION" val="1.0"/>
  <p:tag name="KSO_WM_BEAUTIFY_FLAG" val="#wm#"/>
  <p:tag name="KSO_WM_TEMPLATE_CATEGORY" val="custom"/>
  <p:tag name="KSO_WM_TEMPLATE_INDEX" val="20204397"/>
  <p:tag name="KSO_WM_SLIDE_LAYOUT" val="a_i_m"/>
  <p:tag name="KSO_WM_SLIDE_LAYOUT_CNT" val="1_1_1"/>
  <p:tag name="KSO_WM_SPECIAL_SOURCE" val="bdnul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0.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b"/>
  <p:tag name="KSO_WM_UNIT_INDEX" val="2"/>
  <p:tag name="KSO_WM_UNIT_ID" val="custom20204397_1*b*2"/>
  <p:tag name="KSO_WM_TEMPLATE_CATEGORY" val="custom"/>
  <p:tag name="KSO_WM_TEMPLATE_INDEX" val="20204397"/>
  <p:tag name="KSO_WM_UNIT_LAYERLEVEL" val="1"/>
  <p:tag name="KSO_WM_TAG_VERSION" val="1.0"/>
  <p:tag name="KSO_WM_BEAUTIFY_FLAG" val=""/>
  <p:tag name="KSO_WM_UNIT_PRESET_TEXT" val="汇报人姓名"/>
  <p:tag name="KSO_WM_UNIT_TEXT_FILL_FORE_SCHEMECOLOR_INDEX_BRIGHTNESS" val="0.35"/>
  <p:tag name="KSO_WM_UNIT_TEXT_FILL_FORE_SCHEMECOLOR_INDEX" val="13"/>
  <p:tag name="KSO_WM_UNIT_TEXT_FILL_TYPE" val="1"/>
</p:tagLst>
</file>

<file path=ppt/tags/tag821.xml><?xml version="1.0" encoding="utf-8"?>
<p:tagLst xmlns:p="http://schemas.openxmlformats.org/presentationml/2006/main">
  <p:tag name="KSO_WM_SLIDE_ID" val="custom20204397_31"/>
  <p:tag name="KSO_WM_TEMPLATE_SUBCATEGORY" val="0"/>
  <p:tag name="KSO_WM_TEMPLATE_MASTER_TYPE" val="1"/>
  <p:tag name="KSO_WM_TEMPLATE_COLOR_TYPE" val="1"/>
  <p:tag name="KSO_WM_SLIDE_TYPE" val="endPage"/>
  <p:tag name="KSO_WM_SLIDE_SUBTYPE" val="pureTxt"/>
  <p:tag name="KSO_WM_SLIDE_ITEM_CNT" val="0"/>
  <p:tag name="KSO_WM_SLIDE_INDEX" val="31"/>
  <p:tag name="KSO_WM_TAG_VERSION" val="1.0"/>
  <p:tag name="KSO_WM_BEAUTIFY_FLAG" val="#wm#"/>
  <p:tag name="KSO_WM_TEMPLATE_CATEGORY" val="custom"/>
  <p:tag name="KSO_WM_TEMPLATE_INDEX" val="20204397"/>
  <p:tag name="KSO_WM_SLIDE_LAYOUT" val="a_b"/>
  <p:tag name="KSO_WM_SLIDE_LAYOUT_CNT" val="1_1"/>
  <p:tag name="KSO_WM_SPECIAL_SOURCE" val="bdnull"/>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245">
      <a:dk1>
        <a:srgbClr val="000000"/>
      </a:dk1>
      <a:lt1>
        <a:srgbClr val="FFFFFF"/>
      </a:lt1>
      <a:dk2>
        <a:srgbClr val="EDF6F7"/>
      </a:dk2>
      <a:lt2>
        <a:srgbClr val="FBFCFC"/>
      </a:lt2>
      <a:accent1>
        <a:srgbClr val="3989AD"/>
      </a:accent1>
      <a:accent2>
        <a:srgbClr val="38A293"/>
      </a:accent2>
      <a:accent3>
        <a:srgbClr val="5B9955"/>
      </a:accent3>
      <a:accent4>
        <a:srgbClr val="C1A24D"/>
      </a:accent4>
      <a:accent5>
        <a:srgbClr val="D07154"/>
      </a:accent5>
      <a:accent6>
        <a:srgbClr val="BB739C"/>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4986</Words>
  <Application>WPS 演示</Application>
  <PresentationFormat>宽屏</PresentationFormat>
  <Paragraphs>446</Paragraphs>
  <Slides>29</Slides>
  <Notes>1</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29</vt:i4>
      </vt:variant>
    </vt:vector>
  </HeadingPairs>
  <TitlesOfParts>
    <vt:vector size="54" baseType="lpstr">
      <vt:lpstr>Arial</vt:lpstr>
      <vt:lpstr>宋体</vt:lpstr>
      <vt:lpstr>Wingdings</vt:lpstr>
      <vt:lpstr>微软雅黑</vt:lpstr>
      <vt:lpstr>汉仪旗黑</vt:lpstr>
      <vt:lpstr>汉仪旗黑-85S</vt:lpstr>
      <vt:lpstr>汉仪中黑KW</vt:lpstr>
      <vt:lpstr>黑体</vt:lpstr>
      <vt:lpstr>宋体</vt:lpstr>
      <vt:lpstr>Calibri</vt:lpstr>
      <vt:lpstr>Helvetica Neue</vt:lpstr>
      <vt:lpstr>汉仪书宋二KW</vt:lpstr>
      <vt:lpstr>Segoe UI</vt:lpstr>
      <vt:lpstr>苹方-简</vt:lpstr>
      <vt:lpstr>Calibri</vt:lpstr>
      <vt:lpstr>Noto Sans CJK SC Regular</vt:lpstr>
      <vt:lpstr>Noto Sans CJK SC Bold</vt:lpstr>
      <vt:lpstr>Arial Unicode MS</vt:lpstr>
      <vt:lpstr>Thonburi</vt:lpstr>
      <vt:lpstr>微软雅黑</vt:lpstr>
      <vt:lpstr>PingFang SC</vt:lpstr>
      <vt:lpstr>Arial Bold</vt:lpstr>
      <vt:lpstr>WPS</vt:lpstr>
      <vt:lpstr>2_Office 主题​​</vt:lpstr>
      <vt:lpstr>1_Office 主题​​</vt:lpstr>
      <vt:lpstr>PowerPoint 演示文稿</vt:lpstr>
      <vt:lpstr>PowerPoint 演示文稿</vt:lpstr>
      <vt:lpstr>立项依据</vt:lpstr>
      <vt:lpstr>PowerPoint 演示文稿</vt:lpstr>
      <vt:lpstr>PowerPoint 演示文稿</vt:lpstr>
      <vt:lpstr>项目背景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系统设计</vt:lpstr>
      <vt:lpstr>PowerPoint 演示文稿</vt:lpstr>
      <vt:lpstr>PowerPoint 演示文稿</vt:lpstr>
      <vt:lpstr>PowerPoint 演示文稿</vt:lpstr>
      <vt:lpstr>PowerPoint 演示文稿</vt:lpstr>
      <vt:lpstr>PowerPoint 演示文稿</vt:lpstr>
      <vt:lpstr>PowerPoint 演示文稿</vt:lpstr>
      <vt:lpstr>团队成员</vt:lpstr>
      <vt:lpstr>PowerPoint 演示文稿</vt:lpstr>
      <vt:lpstr>PowerPoint 演示文稿</vt:lpstr>
      <vt:lpstr>项目规划</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DAISY CHU</cp:lastModifiedBy>
  <cp:revision>17</cp:revision>
  <dcterms:created xsi:type="dcterms:W3CDTF">2024-06-13T02:36:33Z</dcterms:created>
  <dcterms:modified xsi:type="dcterms:W3CDTF">2024-06-13T02:36:33Z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2052-6.7.1.8828</vt:lpwstr>
  </property>
  <property fmtid="{D5CDD505-2E9C-101B-9397-08002B2CF9AE}" pid="3" name="ICV">
    <vt:lpwstr>3BAE31062F1009863BBE2C66F27340DC_43</vt:lpwstr>
  </property>
</Properties>
</file>